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febd9307be43d9" /><Relationship Type="http://schemas.openxmlformats.org/officeDocument/2006/relationships/extended-properties" Target="/docProps/app.xml" Id="R6ee6f3ff2b7c409c" /><Relationship Type="http://schemas.openxmlformats.org/officeDocument/2006/relationships/officeDocument" Target="/ppt/presentation.xml" Id="R902ef47dddf8465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3c91c60c494e17"/>
  </p:sldMasterIdLst>
  <p:notesMasterIdLst>
    <p:notesMasterId xmlns:r="http://schemas.openxmlformats.org/officeDocument/2006/relationships" r:id="Rf1838edf75f74d2e"/>
  </p:notesMasterIdLst>
  <p:sldIdLst>
    <p:sldId xmlns:r="http://schemas.openxmlformats.org/officeDocument/2006/relationships" id="256" r:id="R0d87d2e28dce48d0"/>
    <p:sldId xmlns:r="http://schemas.openxmlformats.org/officeDocument/2006/relationships" id="257" r:id="R76d9ffeaccf346a5"/>
    <p:sldId xmlns:r="http://schemas.openxmlformats.org/officeDocument/2006/relationships" id="258" r:id="R5ae7270a84024a2d"/>
    <p:sldId xmlns:r="http://schemas.openxmlformats.org/officeDocument/2006/relationships" id="259" r:id="R8301d5fff1694f6f"/>
    <p:sldId xmlns:r="http://schemas.openxmlformats.org/officeDocument/2006/relationships" id="260" r:id="R502b6640862d42d6"/>
    <p:sldId xmlns:r="http://schemas.openxmlformats.org/officeDocument/2006/relationships" id="261" r:id="R3efd6191812e44a8"/>
    <p:sldId xmlns:r="http://schemas.openxmlformats.org/officeDocument/2006/relationships" id="262" r:id="Rddfb0e906f2f41d7"/>
    <p:sldId xmlns:r="http://schemas.openxmlformats.org/officeDocument/2006/relationships" id="263" r:id="R9e120c127e7f40a8"/>
    <p:sldId xmlns:r="http://schemas.openxmlformats.org/officeDocument/2006/relationships" id="264" r:id="R40834a05a3ff42f5"/>
    <p:sldId xmlns:r="http://schemas.openxmlformats.org/officeDocument/2006/relationships" id="265" r:id="R26b1e7806f9e4c42"/>
    <p:sldId xmlns:r="http://schemas.openxmlformats.org/officeDocument/2006/relationships" id="266" r:id="Rd244100406a749bf"/>
    <p:sldId xmlns:r="http://schemas.openxmlformats.org/officeDocument/2006/relationships" id="267" r:id="Rd4c78d3bf6624cef"/>
    <p:sldId xmlns:r="http://schemas.openxmlformats.org/officeDocument/2006/relationships" id="268" r:id="Rc2d596509c0847e7"/>
    <p:sldId xmlns:r="http://schemas.openxmlformats.org/officeDocument/2006/relationships" id="269" r:id="R508262d88ea2476b"/>
    <p:sldId xmlns:r="http://schemas.openxmlformats.org/officeDocument/2006/relationships" id="270" r:id="R1f4bdafbcbf040b7"/>
    <p:sldId xmlns:r="http://schemas.openxmlformats.org/officeDocument/2006/relationships" id="271" r:id="Ra38711ff352846a7"/>
    <p:sldId xmlns:r="http://schemas.openxmlformats.org/officeDocument/2006/relationships" id="272" r:id="R0cb1342114604336"/>
    <p:sldId xmlns:r="http://schemas.openxmlformats.org/officeDocument/2006/relationships" id="273" r:id="Rb261347084944a78"/>
    <p:sldId xmlns:r="http://schemas.openxmlformats.org/officeDocument/2006/relationships" id="274" r:id="Rbfc41458cc3047cd"/>
    <p:sldId xmlns:r="http://schemas.openxmlformats.org/officeDocument/2006/relationships" id="275" r:id="Ra5de059b8c6e471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1ddcddf0d824fb3" /><Relationship Type="http://schemas.openxmlformats.org/officeDocument/2006/relationships/slideMaster" Target="/ppt/slideMasters/slideMaster1.xml" Id="R823c91c60c494e17" /><Relationship Type="http://schemas.openxmlformats.org/officeDocument/2006/relationships/notesMaster" Target="/ppt/notesMasters/notesMaster1.xml" Id="Rf1838edf75f74d2e" /><Relationship Type="http://schemas.openxmlformats.org/officeDocument/2006/relationships/presProps" Target="/ppt/presProps.xml" Id="R4da2a4df70ea4c91" /><Relationship Type="http://schemas.openxmlformats.org/officeDocument/2006/relationships/tableStyles" Target="/ppt/tableStyles.xml" Id="R5c3147704cb4458e" /><Relationship Type="http://schemas.openxmlformats.org/officeDocument/2006/relationships/slide" Target="/ppt/slides/slide1.xml" Id="R0d87d2e28dce48d0" /><Relationship Type="http://schemas.openxmlformats.org/officeDocument/2006/relationships/slide" Target="/ppt/slides/slide2.xml" Id="R76d9ffeaccf346a5" /><Relationship Type="http://schemas.openxmlformats.org/officeDocument/2006/relationships/slide" Target="/ppt/slides/slide3.xml" Id="R5ae7270a84024a2d" /><Relationship Type="http://schemas.openxmlformats.org/officeDocument/2006/relationships/slide" Target="/ppt/slides/slide4.xml" Id="R8301d5fff1694f6f" /><Relationship Type="http://schemas.openxmlformats.org/officeDocument/2006/relationships/slide" Target="/ppt/slides/slide5.xml" Id="R502b6640862d42d6" /><Relationship Type="http://schemas.openxmlformats.org/officeDocument/2006/relationships/slide" Target="/ppt/slides/slide6.xml" Id="R3efd6191812e44a8" /><Relationship Type="http://schemas.openxmlformats.org/officeDocument/2006/relationships/slide" Target="/ppt/slides/slide7.xml" Id="Rddfb0e906f2f41d7" /><Relationship Type="http://schemas.openxmlformats.org/officeDocument/2006/relationships/slide" Target="/ppt/slides/slide8.xml" Id="R9e120c127e7f40a8" /><Relationship Type="http://schemas.openxmlformats.org/officeDocument/2006/relationships/slide" Target="/ppt/slides/slide9.xml" Id="R40834a05a3ff42f5" /><Relationship Type="http://schemas.openxmlformats.org/officeDocument/2006/relationships/slide" Target="/ppt/slides/slide10.xml" Id="R26b1e7806f9e4c42" /><Relationship Type="http://schemas.openxmlformats.org/officeDocument/2006/relationships/slide" Target="/ppt/slides/slide11.xml" Id="Rd244100406a749bf" /><Relationship Type="http://schemas.openxmlformats.org/officeDocument/2006/relationships/slide" Target="/ppt/slides/slide12.xml" Id="Rd4c78d3bf6624cef" /><Relationship Type="http://schemas.openxmlformats.org/officeDocument/2006/relationships/slide" Target="/ppt/slides/slide13.xml" Id="Rc2d596509c0847e7" /><Relationship Type="http://schemas.openxmlformats.org/officeDocument/2006/relationships/slide" Target="/ppt/slides/slide14.xml" Id="R508262d88ea2476b" /><Relationship Type="http://schemas.openxmlformats.org/officeDocument/2006/relationships/slide" Target="/ppt/slides/slide15.xml" Id="R1f4bdafbcbf040b7" /><Relationship Type="http://schemas.openxmlformats.org/officeDocument/2006/relationships/slide" Target="/ppt/slides/slide16.xml" Id="Ra38711ff352846a7" /><Relationship Type="http://schemas.openxmlformats.org/officeDocument/2006/relationships/slide" Target="/ppt/slides/slide17.xml" Id="R0cb1342114604336" /><Relationship Type="http://schemas.openxmlformats.org/officeDocument/2006/relationships/slide" Target="/ppt/slides/slide18.xml" Id="Rb261347084944a78" /><Relationship Type="http://schemas.openxmlformats.org/officeDocument/2006/relationships/slide" Target="/ppt/slides/slide19.xml" Id="Rbfc41458cc3047cd" /><Relationship Type="http://schemas.openxmlformats.org/officeDocument/2006/relationships/slide" Target="/ppt/slides/slide20.xml" Id="Ra5de059b8c6e471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2a08efde7d487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e6e1cc132a4226" /><Relationship Type="http://schemas.openxmlformats.org/officeDocument/2006/relationships/notesMaster" Target="/ppt/notesMasters/notesMaster1.xml" Id="R35bfae2da4fb43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b38f73d6f374946" /><Relationship Type="http://schemas.openxmlformats.org/officeDocument/2006/relationships/notesMaster" Target="/ppt/notesMasters/notesMaster1.xml" Id="R03f471a1d96546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ca9be9395e4023" /><Relationship Type="http://schemas.openxmlformats.org/officeDocument/2006/relationships/notesMaster" Target="/ppt/notesMasters/notesMaster1.xml" Id="Rc9f1865aefcd46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4f4aef952d644ae" /><Relationship Type="http://schemas.openxmlformats.org/officeDocument/2006/relationships/notesMaster" Target="/ppt/notesMasters/notesMaster1.xml" Id="Rc646e583cd1441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6f53e072a144e3" /><Relationship Type="http://schemas.openxmlformats.org/officeDocument/2006/relationships/notesMaster" Target="/ppt/notesMasters/notesMaster1.xml" Id="R106ad46d27fc4b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d34ac3c1bb4099" /><Relationship Type="http://schemas.openxmlformats.org/officeDocument/2006/relationships/notesMaster" Target="/ppt/notesMasters/notesMaster1.xml" Id="R3976ece6d7224a0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06f8be61bc24934" /><Relationship Type="http://schemas.openxmlformats.org/officeDocument/2006/relationships/notesMaster" Target="/ppt/notesMasters/notesMaster1.xml" Id="R32b3d053a9d7468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a7db96c1fd647a7" /><Relationship Type="http://schemas.openxmlformats.org/officeDocument/2006/relationships/notesMaster" Target="/ppt/notesMasters/notesMaster1.xml" Id="R977f12703ab04c2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1bedf19beb245b9" /><Relationship Type="http://schemas.openxmlformats.org/officeDocument/2006/relationships/notesMaster" Target="/ppt/notesMasters/notesMaster1.xml" Id="R00d7889c76644cc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27989aac6224842" /><Relationship Type="http://schemas.openxmlformats.org/officeDocument/2006/relationships/notesMaster" Target="/ppt/notesMasters/notesMaster1.xml" Id="Rb3b14f7a50954e3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d3d8a2a80e4320" /><Relationship Type="http://schemas.openxmlformats.org/officeDocument/2006/relationships/notesMaster" Target="/ppt/notesMasters/notesMaster1.xml" Id="R1fe9200c295b460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ef88a9273bb4833" /><Relationship Type="http://schemas.openxmlformats.org/officeDocument/2006/relationships/notesMaster" Target="/ppt/notesMasters/notesMaster1.xml" Id="R4a538fa1a10a491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58ac568392d4823" /><Relationship Type="http://schemas.openxmlformats.org/officeDocument/2006/relationships/notesMaster" Target="/ppt/notesMasters/notesMaster1.xml" Id="Raceb17107c72484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3f6777c37b84392" /><Relationship Type="http://schemas.openxmlformats.org/officeDocument/2006/relationships/notesMaster" Target="/ppt/notesMasters/notesMaster1.xml" Id="R410900c6c243497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130525623e74340" /><Relationship Type="http://schemas.openxmlformats.org/officeDocument/2006/relationships/notesMaster" Target="/ppt/notesMasters/notesMaster1.xml" Id="Rf62066e26bb844e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a5439ac712846cb" /><Relationship Type="http://schemas.openxmlformats.org/officeDocument/2006/relationships/notesMaster" Target="/ppt/notesMasters/notesMaster1.xml" Id="R6b38ee1f20cc402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17298e7fa424690" /><Relationship Type="http://schemas.openxmlformats.org/officeDocument/2006/relationships/notesMaster" Target="/ppt/notesMasters/notesMaster1.xml" Id="Rf629989af449495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1336810bc1d431e" /><Relationship Type="http://schemas.openxmlformats.org/officeDocument/2006/relationships/notesMaster" Target="/ppt/notesMasters/notesMaster1.xml" Id="R328f43296fc849f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8ab9822e2f548a8" /><Relationship Type="http://schemas.openxmlformats.org/officeDocument/2006/relationships/notesMaster" Target="/ppt/notesMasters/notesMaster1.xml" Id="R1b55f0aa8e29405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b5ba97934544895" /><Relationship Type="http://schemas.openxmlformats.org/officeDocument/2006/relationships/notesMaster" Target="/ppt/notesMasters/notesMaster1.xml" Id="R87d30736e6d346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【建议用时】1分钟</a:t>
            </a:r>
          </a:p>
          <a:p xmlns:a="http://schemas.openxmlformats.org/drawingml/2006/main">
            <a:r>
              <a:t>【互动提示】安静看题，想一想：运动会结束后，真正值得带走的是什么？</a:t>
            </a:r>
          </a:p>
          <a:p xmlns:a="http://schemas.openxmlformats.org/drawingml/2006/main">
            <a:r>
              <a:t>【教师提示】不急着宣布答案；先把学生注意力从名次转向人、行为和班级关系。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  <a:p xmlns:a="http://schemas.openxmlformats.org/drawingml/2006/main">
            <a:r>
              <a:t>- 用户确认的微信公众号、抖音和小红书二维码资产（仅用于首页联系栏）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【互动提示】闭眼回想10秒，再请2—3位学生只说‘人＋动作＋瞬间’。</a:t>
            </a:r>
          </a:p>
          <a:p xmlns:a="http://schemas.openxmlformats.org/drawingml/2006/main">
            <a:r>
              <a:t>【教师提示】暂时不评价、不总结；提醒学生不必说姓名，也可以说‘那位递水的同学’。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【互动提示】个人完成三行证据；邀请1人读出，不要求点名。</a:t>
            </a:r>
          </a:p>
          <a:p xmlns:a="http://schemas.openxmlformats.org/drawingml/2006/main">
            <a:r>
              <a:t>【教师提示】若学生只说‘很努力’，追问：你看见了哪个动作？它对谁产生了什么影响？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【建议用时】1分钟</a:t>
            </a:r>
          </a:p>
          <a:p xmlns:a="http://schemas.openxmlformats.org/drawingml/2006/main">
            <a:r>
              <a:t>【互动提示】全班齐读标题。</a:t>
            </a:r>
          </a:p>
          <a:p xmlns:a="http://schemas.openxmlformats.org/drawingml/2006/main">
            <a:r>
              <a:t>【教师提示】告诉学生：接下来不是评优，而是练习看见被忽略的贡献。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【互动提示】请学生补充一个幕后岗位及其具体动作。</a:t>
            </a:r>
          </a:p>
          <a:p xmlns:a="http://schemas.openxmlformats.org/drawingml/2006/main">
            <a:r>
              <a:t>【教师提示】用‘提前、核对、提醒、保障’等动词描述，不把班干部身份等同于贡献大小。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【互动提示】请一名运动员说：自己最想被记住的一个动作，而不是一个名次。</a:t>
            </a:r>
          </a:p>
          <a:p xmlns:a="http://schemas.openxmlformats.org/drawingml/2006/main">
            <a:r>
              <a:t>【教师提示】保护未获奖学生；不要把拼搏描述成带伤硬撑，安全与规则优先。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【互动提示】两人交流：说出一次收到或提供的及时帮助。</a:t>
            </a:r>
          </a:p>
          <a:p xmlns:a="http://schemas.openxmlformats.org/drawingml/2006/main">
            <a:r>
              <a:t>【教师提示】避免把帮助者塑造成‘拯救者’；强调尊重边界、先问需要、提供适度支持。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【互动提示】列举‘不在赛场内，但同样为班级负责’的三种行为。</a:t>
            </a:r>
          </a:p>
          <a:p xmlns:a="http://schemas.openxmlformats.org/drawingml/2006/main">
            <a:r>
              <a:t>【教师提示】不使用消极标签；把要求转成可观察、可做到的积极行为。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【互动提示】请记录岗位同学说一个最难捕捉的瞬间或最需要注意的边界。</a:t>
            </a:r>
          </a:p>
          <a:p xmlns:a="http://schemas.openxmlformats.org/drawingml/2006/main">
            <a:r>
              <a:t>【教师提示】借机进行轻量影像伦理教育：尊重、授权、用途和传播范围。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【互动提示】请学生指出还有哪个角色没有被写进来。</a:t>
            </a:r>
          </a:p>
          <a:p xmlns:a="http://schemas.openxmlformats.org/drawingml/2006/main">
            <a:r>
              <a:t>【教师提示】不要做‘谁贡献最大’的排名；强调岗位不同、影响不同、证据同样值得被看见。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【互动提示】个人写30秒，2—3人分享；每次分享后全班掌声回应。</a:t>
            </a:r>
          </a:p>
          <a:p xmlns:a="http://schemas.openxmlformats.org/drawingml/2006/main">
            <a:r>
              <a:t>【教师提示】若学生点名，确保是积极、可公开且不令对方尴尬的内容；不强迫任何人被公开表扬。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【互动提示】请学生用一个词说：这次运动会让班级更像什么？</a:t>
            </a:r>
          </a:p>
          <a:p xmlns:a="http://schemas.openxmlformats.org/drawingml/2006/main">
            <a:r>
              <a:t>【教师提示】从情绪回顾转向品质提炼，准备进入理性复盘。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【建议用时】4分钟</a:t>
            </a:r>
          </a:p>
          <a:p xmlns:a="http://schemas.openxmlformats.org/drawingml/2006/main">
            <a:r>
              <a:t>【互动提示】四人小组：每组选择一种品质，用运动会中的一个行为证明。</a:t>
            </a:r>
          </a:p>
          <a:p xmlns:a="http://schemas.openxmlformats.org/drawingml/2006/main">
            <a:r>
              <a:t>【教师提示】若例子只剩形容词，继续追问时间、动作和影响；允许同一行为体现多种品质。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【互动提示】把一句空泛表扬改写成‘事实—影响—品质’。</a:t>
            </a:r>
          </a:p>
          <a:p xmlns:a="http://schemas.openxmlformats.org/drawingml/2006/main">
            <a:r>
              <a:t>【教师提示】示范不点名版本；强调描述行为比给人下结论更公平，也更能被学习。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【互动提示】小组写出一项做法和一条证据；不允许只写‘大家很团结’。</a:t>
            </a:r>
          </a:p>
          <a:p xmlns:a="http://schemas.openxmlformats.org/drawingml/2006/main">
            <a:r>
              <a:t>【教师提示】把可复用做法写具体，例如‘赛前一天共享岗位清单’。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【互动提示】每组选一个可控问题，完成‘事实—影响—改进’。</a:t>
            </a:r>
          </a:p>
          <a:p xmlns:a="http://schemas.openxmlformats.org/drawingml/2006/main">
            <a:r>
              <a:t>【教师提示】若讨论指向某个学生，立即改写为流程或行为；优先处理安全、信息和协作问题。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【互动提示】独立完成角色选择；愿意者与同桌交流。</a:t>
            </a:r>
          </a:p>
          <a:p xmlns:a="http://schemas.openxmlformats.org/drawingml/2006/main">
            <a:r>
              <a:t>【教师提示】尊重不公开分享的选择；不要用岗位高低评价学生。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【互动提示】全班齐读三条共识；教师问：哪一条最需要成为下一次的提醒？</a:t>
            </a:r>
          </a:p>
          <a:p xmlns:a="http://schemas.openxmlformats.org/drawingml/2006/main">
            <a:r>
              <a:t>【教师提示】不要求口头承诺永久做到；强调共识需要在下一次活动中继续观察和修正。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【互动提示】静默完成离场卡；教师可让学生自行保留，下一次集体活动前再打开。</a:t>
            </a:r>
          </a:p>
          <a:p xmlns:a="http://schemas.openxmlformats.org/drawingml/2006/main">
            <a:r>
              <a:t>【教师提示】不收集姓名，不公开展示个人反思；若需收取，应事先说明用途和保存范围。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【建议用时】1分钟</a:t>
            </a:r>
          </a:p>
          <a:p xmlns:a="http://schemas.openxmlformats.org/drawingml/2006/main">
            <a:r>
              <a:t>【互动提示】教师总结后结束；如现场合适，可在课后组织班级合影。</a:t>
            </a:r>
          </a:p>
          <a:p xmlns:a="http://schemas.openxmlformats.org/drawingml/2006/main">
            <a:r>
              <a:t>【教师提示】不把合影作为强制环节；拍摄与发布分别征得同意。</a:t>
            </a:r>
          </a:p>
          <a:p xmlns:a="http://schemas.openxmlformats.org/drawingml/2006/main">
            <a:r>
              <a:t>【匿名提醒】现场分享只说行为与贡献，不公开评价具体同学；照片位由使用教师自行替换，并自行确认班级授权。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/Users/qingpeng/Desktop/未命名.pdf（18页参考课件：标题取意、角色观察与班级成长结构；已通用化、匿名化改编）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25d892a2ac44c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bbfd81fcc34e29" /><Relationship Type="http://schemas.openxmlformats.org/officeDocument/2006/relationships/slideLayout" Target="/ppt/slideLayouts/slideLayout1.xml" Id="Rc599004c29a041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599004c29a041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49a63bc1ed4d65" /><Relationship Type="http://schemas.openxmlformats.org/officeDocument/2006/relationships/image" Target="/ppt/media/image.jpeg" Id="Rbc2e705f9a7c4f57" /><Relationship Type="http://schemas.openxmlformats.org/officeDocument/2006/relationships/image" Target="/ppt/media/image.png" Id="R75f57f873a47439c" /><Relationship Type="http://schemas.openxmlformats.org/officeDocument/2006/relationships/image" Target="/ppt/media/image2.jpeg" Id="R9a3920cb07f544ca" /><Relationship Type="http://schemas.openxmlformats.org/officeDocument/2006/relationships/notesSlide" Target="/ppt/notesSlides/notesSlide1.xml" Id="R1acd1d4207a445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387739460944ae" /><Relationship Type="http://schemas.openxmlformats.org/officeDocument/2006/relationships/notesSlide" Target="/ppt/notesSlides/notesSlide2.xml" Id="R858aea510e414b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95e089e5cd4559" /><Relationship Type="http://schemas.openxmlformats.org/officeDocument/2006/relationships/notesSlide" Target="/ppt/notesSlides/notesSlide3.xml" Id="Rf96d4fbca3024b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c7a163dad646ca" /><Relationship Type="http://schemas.openxmlformats.org/officeDocument/2006/relationships/notesSlide" Target="/ppt/notesSlides/notesSlide4.xml" Id="R6df91b01eebe49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19dfaf7bd74ba2" /><Relationship Type="http://schemas.openxmlformats.org/officeDocument/2006/relationships/notesSlide" Target="/ppt/notesSlides/notesSlide5.xml" Id="Rc57fdcf8bbcc4fc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709469e19d4901" /><Relationship Type="http://schemas.openxmlformats.org/officeDocument/2006/relationships/notesSlide" Target="/ppt/notesSlides/notesSlide6.xml" Id="R7ff650501f9e43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806b4ed9ad4f07" /><Relationship Type="http://schemas.openxmlformats.org/officeDocument/2006/relationships/notesSlide" Target="/ppt/notesSlides/notesSlide7.xml" Id="Rc80a72203b5f412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815920f7a54d1f" /><Relationship Type="http://schemas.openxmlformats.org/officeDocument/2006/relationships/notesSlide" Target="/ppt/notesSlides/notesSlide8.xml" Id="R10f65aa568b64ac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b1a0bd3b04492c" /><Relationship Type="http://schemas.openxmlformats.org/officeDocument/2006/relationships/notesSlide" Target="/ppt/notesSlides/notesSlide9.xml" Id="Rc6449c3783264a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301e4949f747f1" /><Relationship Type="http://schemas.openxmlformats.org/officeDocument/2006/relationships/notesSlide" Target="/ppt/notesSlides/notesSlide10.xml" Id="Rf8b5f0d1def7441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8a0a2fbc484807" /><Relationship Type="http://schemas.openxmlformats.org/officeDocument/2006/relationships/notesSlide" Target="/ppt/notesSlides/notesSlide11.xml" Id="Rdcb976d225e04e6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703cbc1ec4396" /><Relationship Type="http://schemas.openxmlformats.org/officeDocument/2006/relationships/notesSlide" Target="/ppt/notesSlides/notesSlide12.xml" Id="R14ff2ecc86e3471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4d000378e64ec8" /><Relationship Type="http://schemas.openxmlformats.org/officeDocument/2006/relationships/notesSlide" Target="/ppt/notesSlides/notesSlide13.xml" Id="R05219bfb0ea0475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e3c8da88144a05" /><Relationship Type="http://schemas.openxmlformats.org/officeDocument/2006/relationships/notesSlide" Target="/ppt/notesSlides/notesSlide14.xml" Id="Rcdc2fef37c2a482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aaf8afb7e64c87" /><Relationship Type="http://schemas.openxmlformats.org/officeDocument/2006/relationships/notesSlide" Target="/ppt/notesSlides/notesSlide15.xml" Id="R5d7c282f3f304fc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df03507d7d467d" /><Relationship Type="http://schemas.openxmlformats.org/officeDocument/2006/relationships/notesSlide" Target="/ppt/notesSlides/notesSlide16.xml" Id="R76fe4f3c43944c5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71a781520d480b" /><Relationship Type="http://schemas.openxmlformats.org/officeDocument/2006/relationships/notesSlide" Target="/ppt/notesSlides/notesSlide17.xml" Id="R85faaf3786484d3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0d60b6393f436a" /><Relationship Type="http://schemas.openxmlformats.org/officeDocument/2006/relationships/notesSlide" Target="/ppt/notesSlides/notesSlide18.xml" Id="R75d9915a2f4b4c6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7d428c525b4959" /><Relationship Type="http://schemas.openxmlformats.org/officeDocument/2006/relationships/notesSlide" Target="/ppt/notesSlides/notesSlide19.xml" Id="R37089bd5fb964bf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5df0f7333447b0" /><Relationship Type="http://schemas.openxmlformats.org/officeDocument/2006/relationships/notesSlide" Target="/ppt/notesSlides/notesSlide20.xml" Id="Rcb1c8a87d77349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EBBFC0EE-B800-46E3-9385-8F7FB462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5829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34D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rack-line-0">
            <a:extLst xmlns:a="http://schemas.openxmlformats.org/drawingml/2006/main">
              <a:ext uri="{FF2B5EF4-FFF2-40B4-BE49-F238E27FC236}">
                <a16:creationId xmlns:a16="http://schemas.microsoft.com/office/drawing/2014/main" id="{B1028BF5-8283-4A84-9DFF-4C3ACC425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-571500"/>
            <a:ext cx="3143250" cy="6191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F695B"/>
            </a:solidFill>
            <a:prstDash val="solid"/>
          </a:ln>
        </p:spPr>
      </p:sp>
      <p:sp>
        <p:nvSpPr>
          <p:cNvPr id="3" name="track-line-1">
            <a:extLst xmlns:a="http://schemas.openxmlformats.org/drawingml/2006/main">
              <a:ext uri="{FF2B5EF4-FFF2-40B4-BE49-F238E27FC236}">
                <a16:creationId xmlns:a16="http://schemas.microsoft.com/office/drawing/2014/main" id="{17B45501-678D-4C39-A0F4-9D868354C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-571500"/>
            <a:ext cx="3143250" cy="6191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F695B"/>
            </a:solidFill>
            <a:prstDash val="solid"/>
          </a:ln>
        </p:spPr>
      </p:sp>
      <p:sp>
        <p:nvSpPr>
          <p:cNvPr id="4" name="track-line-2">
            <a:extLst xmlns:a="http://schemas.openxmlformats.org/drawingml/2006/main">
              <a:ext uri="{FF2B5EF4-FFF2-40B4-BE49-F238E27FC236}">
                <a16:creationId xmlns:a16="http://schemas.microsoft.com/office/drawing/2014/main" id="{4FBCE881-F4C2-4FCD-AD3F-78D922C1D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-571500"/>
            <a:ext cx="3143250" cy="6191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B9914E"/>
            </a:solidFill>
            <a:prstDash val="solid"/>
          </a:ln>
        </p:spPr>
      </p:sp>
      <p:sp>
        <p:nvSpPr>
          <p:cNvPr id="5" name="track-line-3">
            <a:extLst xmlns:a="http://schemas.openxmlformats.org/drawingml/2006/main">
              <a:ext uri="{FF2B5EF4-FFF2-40B4-BE49-F238E27FC236}">
                <a16:creationId xmlns:a16="http://schemas.microsoft.com/office/drawing/2014/main" id="{128DAA44-8E53-4C8B-AF17-DD88FC1B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-571500"/>
            <a:ext cx="3143250" cy="6191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F695B"/>
            </a:solidFill>
            <a:prstDash val="solid"/>
          </a:ln>
        </p:spPr>
      </p:sp>
      <p:sp>
        <p:nvSpPr>
          <p:cNvPr id="6" name="track-line-4">
            <a:extLst xmlns:a="http://schemas.openxmlformats.org/drawingml/2006/main">
              <a:ext uri="{FF2B5EF4-FFF2-40B4-BE49-F238E27FC236}">
                <a16:creationId xmlns:a16="http://schemas.microsoft.com/office/drawing/2014/main" id="{9BEE4F56-A85C-497E-AF94-FFFB3B54B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-571500"/>
            <a:ext cx="3143250" cy="6191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F695B"/>
            </a:solidFill>
            <a:prstDash val="solid"/>
          </a:ln>
        </p:spPr>
      </p:sp>
      <p:sp>
        <p:nvSpPr>
          <p:cNvPr id="7" name="cover-kicker">
            <a:extLst xmlns:a="http://schemas.openxmlformats.org/drawingml/2006/main">
              <a:ext uri="{FF2B5EF4-FFF2-40B4-BE49-F238E27FC236}">
                <a16:creationId xmlns:a16="http://schemas.microsoft.com/office/drawing/2014/main" id="{3297DB6C-FC56-490E-8614-CE241F6E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0960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350" b="1">
                <a:solidFill>
                  <a:srgbClr val="D8F03A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1">
                <a:solidFill>
                  <a:srgbClr val="D8F03A"/>
                </a:solidFill>
                <a:latin typeface="Hiragino Sans GB"/>
                <a:ea typeface="Hiragino Sans GB"/>
                <a:cs typeface="Hiragino Sans GB"/>
              </a:rPr>
              <a:t>WEEK 04｜第一次校运动会总结班会</a:t>
            </a:r>
          </a:p>
        </p:txBody>
      </p:sp>
      <p:sp>
        <p:nvSpPr>
          <p:cNvPr id="8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FC06D96-624A-4FB8-9790-46B260EF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76350"/>
            <a:ext cx="6953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2000"/>
              </a:lnSpc>
              <a:buNone/>
              <a:defRPr sz="5400" b="1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5400" b="1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唯有记得过去，</a:t>
            </a:r>
          </a:p>
          <a:p xmlns:a="http://schemas.openxmlformats.org/drawingml/2006/main">
            <a:pPr>
              <a:lnSpc>
                <a:spcPct val="92000"/>
              </a:lnSpc>
              <a:buNone/>
              <a:defRPr sz="5400" b="1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5400" b="1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方可领取未来</a:t>
            </a:r>
          </a:p>
        </p:txBody>
      </p:sp>
      <p:sp>
        <p:nvSpPr>
          <p:cNvPr id="9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DCFC4317-A1AF-4184-BEC9-465CA7C13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81350"/>
            <a:ext cx="666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100">
                <a:solidFill>
                  <a:srgbClr val="D8E8E1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>
                <a:solidFill>
                  <a:srgbClr val="D8E8E1"/>
                </a:solidFill>
                <a:latin typeface="Hiragino Sans GB"/>
                <a:ea typeface="Hiragino Sans GB"/>
                <a:cs typeface="Hiragino Sans GB"/>
              </a:rPr>
              <a:t>把一次运动会，变成班级共同成长的证据</a:t>
            </a:r>
          </a:p>
        </p:txBody>
      </p:sp>
      <p:sp>
        <p:nvSpPr>
          <p:cNvPr id="10" name="cover-fields">
            <a:extLst xmlns:a="http://schemas.openxmlformats.org/drawingml/2006/main">
              <a:ext uri="{FF2B5EF4-FFF2-40B4-BE49-F238E27FC236}">
                <a16:creationId xmlns:a16="http://schemas.microsoft.com/office/drawing/2014/main" id="{E880DE8C-6394-4BE9-926A-24FF119BC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95750"/>
            <a:ext cx="685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350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rPr>
              <a:t>学校：__________   班级：__________   教师：__________</a:t>
            </a:r>
          </a:p>
        </p:txBody>
      </p:sp>
      <p:sp>
        <p:nvSpPr>
          <p:cNvPr id="11" name="cover-privacy">
            <a:extLst xmlns:a="http://schemas.openxmlformats.org/drawingml/2006/main">
              <a:ext uri="{FF2B5EF4-FFF2-40B4-BE49-F238E27FC236}">
                <a16:creationId xmlns:a16="http://schemas.microsoft.com/office/drawing/2014/main" id="{F1EB2B73-765C-45B5-A6C8-D413F7571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768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rPr>
              <a:t>通用匿名版｜不含具体学校、学生姓名与学生照片</a:t>
            </a:r>
          </a:p>
        </p:txBody>
      </p:sp>
      <p:sp>
        <p:nvSpPr>
          <p:cNvPr id="12" name="contact-strip">
            <a:extLst xmlns:a="http://schemas.openxmlformats.org/drawingml/2006/main">
              <a:ext uri="{FF2B5EF4-FFF2-40B4-BE49-F238E27FC236}">
                <a16:creationId xmlns:a16="http://schemas.microsoft.com/office/drawing/2014/main" id="{A4DDD642-D744-4E69-9B71-2CDDC95E5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829300"/>
            <a:ext cx="121920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2C27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2e705f9a7c4f57"/>
          <a:stretch xmlns:a="http://schemas.openxmlformats.org/drawingml/2006/main"/>
        </p:blipFill>
        <p:spPr>
          <a:xfrm xmlns:a="http://schemas.openxmlformats.org/drawingml/2006/main">
            <a:off x="876300" y="5981700"/>
            <a:ext cx="723900" cy="723900"/>
          </a:xfrm>
          <a:prstGeom xmlns:a="http://schemas.openxmlformats.org/drawingml/2006/main" prst="roundRect">
            <a:avLst>
              <a:gd name="adj" fmla="val 10526"/>
            </a:avLst>
          </a:prstGeom>
        </p:spPr>
      </p:pic>
      <p:sp>
        <p:nvSpPr>
          <p:cNvPr id="14" name="contact-label-0">
            <a:extLst xmlns:a="http://schemas.openxmlformats.org/drawingml/2006/main">
              <a:ext uri="{FF2B5EF4-FFF2-40B4-BE49-F238E27FC236}">
                <a16:creationId xmlns:a16="http://schemas.microsoft.com/office/drawing/2014/main" id="{393B370E-E392-4486-900F-3FE2FD8AC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0007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2593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125" b="1">
                <a:solidFill>
                  <a:srgbClr val="D8F03A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1">
                <a:solidFill>
                  <a:srgbClr val="D8F03A"/>
                </a:solidFill>
                <a:latin typeface="Hiragino Sans GB"/>
                <a:ea typeface="Hiragino Sans GB"/>
                <a:cs typeface="Hiragino Sans GB"/>
              </a:rPr>
              <a:t>微信公众号</a:t>
            </a:r>
          </a:p>
        </p:txBody>
      </p:sp>
      <p:sp>
        <p:nvSpPr>
          <p:cNvPr id="15" name="contact-name-0">
            <a:extLst xmlns:a="http://schemas.openxmlformats.org/drawingml/2006/main">
              <a:ext uri="{FF2B5EF4-FFF2-40B4-BE49-F238E27FC236}">
                <a16:creationId xmlns:a16="http://schemas.microsoft.com/office/drawing/2014/main" id="{1C93F5CE-3261-4615-9F79-98CF32C2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21030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89344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4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爱上生物课</a:t>
            </a:r>
          </a:p>
        </p:txBody>
      </p:sp>
      <p:sp>
        <p:nvSpPr>
          <p:cNvPr id="16" name="contact-id-0">
            <a:extLst xmlns:a="http://schemas.openxmlformats.org/drawingml/2006/main">
              <a:ext uri="{FF2B5EF4-FFF2-40B4-BE49-F238E27FC236}">
                <a16:creationId xmlns:a16="http://schemas.microsoft.com/office/drawing/2014/main" id="{0DD7B124-FF96-4DC7-A17D-F01F8845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467475"/>
            <a:ext cx="219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4967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975">
                <a:solidFill>
                  <a:srgbClr val="C7DAD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75">
                <a:solidFill>
                  <a:srgbClr val="C7DAD2"/>
                </a:solidFill>
                <a:latin typeface="Hiragino Sans GB"/>
                <a:ea typeface="Hiragino Sans GB"/>
                <a:cs typeface="Hiragino Sans GB"/>
              </a:rPr>
              <a:t>班会资源与产品动态</a:t>
            </a:r>
          </a:p>
        </p:txBody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f57f873a47439c"/>
          <a:stretch xmlns:a="http://schemas.openxmlformats.org/drawingml/2006/main"/>
        </p:blipFill>
        <p:spPr>
          <a:xfrm xmlns:a="http://schemas.openxmlformats.org/drawingml/2006/main">
            <a:off x="4552950" y="5981700"/>
            <a:ext cx="723900" cy="723900"/>
          </a:xfrm>
          <a:prstGeom xmlns:a="http://schemas.openxmlformats.org/drawingml/2006/main" prst="roundRect">
            <a:avLst>
              <a:gd name="adj" fmla="val 10526"/>
            </a:avLst>
          </a:prstGeom>
        </p:spPr>
      </p:pic>
      <p:sp>
        <p:nvSpPr>
          <p:cNvPr id="18" name="contact-label-1">
            <a:extLst xmlns:a="http://schemas.openxmlformats.org/drawingml/2006/main">
              <a:ext uri="{FF2B5EF4-FFF2-40B4-BE49-F238E27FC236}">
                <a16:creationId xmlns:a16="http://schemas.microsoft.com/office/drawing/2014/main" id="{79100F7D-B88B-453B-BC09-39EA0873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60007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2593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125" b="1">
                <a:solidFill>
                  <a:srgbClr val="D8F03A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1">
                <a:solidFill>
                  <a:srgbClr val="D8F03A"/>
                </a:solidFill>
                <a:latin typeface="Hiragino Sans GB"/>
                <a:ea typeface="Hiragino Sans GB"/>
                <a:cs typeface="Hiragino Sans GB"/>
              </a:rPr>
              <a:t>抖音</a:t>
            </a:r>
          </a:p>
        </p:txBody>
      </p:sp>
      <p:sp>
        <p:nvSpPr>
          <p:cNvPr id="19" name="contact-name-1">
            <a:extLst xmlns:a="http://schemas.openxmlformats.org/drawingml/2006/main">
              <a:ext uri="{FF2B5EF4-FFF2-40B4-BE49-F238E27FC236}">
                <a16:creationId xmlns:a16="http://schemas.microsoft.com/office/drawing/2014/main" id="{DDC5DF82-FC5F-4C6C-9B6C-549DFD01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621030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89344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4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金老师教生物</a:t>
            </a:r>
          </a:p>
        </p:txBody>
      </p:sp>
      <p:sp>
        <p:nvSpPr>
          <p:cNvPr id="20" name="contact-id-1">
            <a:extLst xmlns:a="http://schemas.openxmlformats.org/drawingml/2006/main">
              <a:ext uri="{FF2B5EF4-FFF2-40B4-BE49-F238E27FC236}">
                <a16:creationId xmlns:a16="http://schemas.microsoft.com/office/drawing/2014/main" id="{61965C55-61F3-4071-B92D-6CCE63F57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6467475"/>
            <a:ext cx="219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4967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975">
                <a:solidFill>
                  <a:srgbClr val="C7DAD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75">
                <a:solidFill>
                  <a:srgbClr val="C7DAD2"/>
                </a:solidFill>
                <a:latin typeface="Hiragino Sans GB"/>
                <a:ea typeface="Hiragino Sans GB"/>
                <a:cs typeface="Hiragino Sans GB"/>
              </a:rPr>
              <a:t>抖音号 24163017181</a:t>
            </a:r>
          </a:p>
        </p:txBody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3920cb07f544ca"/>
          <a:stretch xmlns:a="http://schemas.openxmlformats.org/drawingml/2006/main"/>
        </p:blipFill>
        <p:spPr>
          <a:xfrm xmlns:a="http://schemas.openxmlformats.org/drawingml/2006/main">
            <a:off x="8229600" y="5981700"/>
            <a:ext cx="723900" cy="723900"/>
          </a:xfrm>
          <a:prstGeom xmlns:a="http://schemas.openxmlformats.org/drawingml/2006/main" prst="roundRect">
            <a:avLst>
              <a:gd name="adj" fmla="val 10526"/>
            </a:avLst>
          </a:prstGeom>
        </p:spPr>
      </p:pic>
      <p:sp>
        <p:nvSpPr>
          <p:cNvPr id="22" name="contact-label-2">
            <a:extLst xmlns:a="http://schemas.openxmlformats.org/drawingml/2006/main">
              <a:ext uri="{FF2B5EF4-FFF2-40B4-BE49-F238E27FC236}">
                <a16:creationId xmlns:a16="http://schemas.microsoft.com/office/drawing/2014/main" id="{CA4DECFA-91B7-4A30-BFAD-9376A80CC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60007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2593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125" b="1">
                <a:solidFill>
                  <a:srgbClr val="D8F03A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1">
                <a:solidFill>
                  <a:srgbClr val="D8F03A"/>
                </a:solidFill>
                <a:latin typeface="Hiragino Sans GB"/>
                <a:ea typeface="Hiragino Sans GB"/>
                <a:cs typeface="Hiragino Sans GB"/>
              </a:rPr>
              <a:t>小红书</a:t>
            </a:r>
          </a:p>
        </p:txBody>
      </p:sp>
      <p:sp>
        <p:nvSpPr>
          <p:cNvPr id="23" name="contact-name-2">
            <a:extLst xmlns:a="http://schemas.openxmlformats.org/drawingml/2006/main">
              <a:ext uri="{FF2B5EF4-FFF2-40B4-BE49-F238E27FC236}">
                <a16:creationId xmlns:a16="http://schemas.microsoft.com/office/drawing/2014/main" id="{BC2E01EA-DB99-4F20-BF22-24F2C648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621030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89344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4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金老师教生物</a:t>
            </a:r>
          </a:p>
        </p:txBody>
      </p:sp>
      <p:sp>
        <p:nvSpPr>
          <p:cNvPr id="24" name="contact-id-2">
            <a:extLst xmlns:a="http://schemas.openxmlformats.org/drawingml/2006/main">
              <a:ext uri="{FF2B5EF4-FFF2-40B4-BE49-F238E27FC236}">
                <a16:creationId xmlns:a16="http://schemas.microsoft.com/office/drawing/2014/main" id="{6200E430-822E-4BA8-9731-ED0E370B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6467475"/>
            <a:ext cx="219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4967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975">
                <a:solidFill>
                  <a:srgbClr val="C7DAD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75">
                <a:solidFill>
                  <a:srgbClr val="C7DAD2"/>
                </a:solidFill>
                <a:latin typeface="Hiragino Sans GB"/>
                <a:ea typeface="Hiragino Sans GB"/>
                <a:cs typeface="Hiragino Sans GB"/>
              </a:rPr>
              <a:t>小红书号 95640978447</a:t>
            </a:r>
          </a:p>
        </p:txBody>
      </p:sp>
    </p:spTree>
    <p:extLst>
      <p:ext uri="{BB962C8B-B14F-4D97-AF65-F5344CB8AC3E}">
        <p14:creationId xmlns:p14="http://schemas.microsoft.com/office/powerpoint/2010/main" val="1729802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chrome-top-2">
            <a:extLst xmlns:a="http://schemas.openxmlformats.org/drawingml/2006/main">
              <a:ext uri="{FF2B5EF4-FFF2-40B4-BE49-F238E27FC236}">
                <a16:creationId xmlns:a16="http://schemas.microsoft.com/office/drawing/2014/main" id="{41DE8A2B-CD49-417F-BBB5-98D5FAC5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2">
            <a:extLst xmlns:a="http://schemas.openxmlformats.org/drawingml/2006/main">
              <a:ext uri="{FF2B5EF4-FFF2-40B4-BE49-F238E27FC236}">
                <a16:creationId xmlns:a16="http://schemas.microsoft.com/office/drawing/2014/main" id="{DB23368A-3D22-4108-A97F-B86118B1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2">
            <a:extLst xmlns:a="http://schemas.openxmlformats.org/drawingml/2006/main">
              <a:ext uri="{FF2B5EF4-FFF2-40B4-BE49-F238E27FC236}">
                <a16:creationId xmlns:a16="http://schemas.microsoft.com/office/drawing/2014/main" id="{1F5866F8-48FC-4235-BC38-7D568BD36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02</a:t>
            </a:r>
          </a:p>
        </p:txBody>
      </p:sp>
      <p:sp>
        <p:nvSpPr>
          <p:cNvPr id="4" name="kicker-2">
            <a:extLst xmlns:a="http://schemas.openxmlformats.org/drawingml/2006/main">
              <a:ext uri="{FF2B5EF4-FFF2-40B4-BE49-F238E27FC236}">
                <a16:creationId xmlns:a16="http://schemas.microsoft.com/office/drawing/2014/main" id="{9B41A24F-47CC-4A0D-BAD6-595FE53CB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进入记忆</a:t>
            </a:r>
          </a:p>
        </p:txBody>
      </p:sp>
      <p:sp>
        <p:nvSpPr>
          <p:cNvPr id="5" name="title-2">
            <a:extLst xmlns:a="http://schemas.openxmlformats.org/drawingml/2006/main">
              <a:ext uri="{FF2B5EF4-FFF2-40B4-BE49-F238E27FC236}">
                <a16:creationId xmlns:a16="http://schemas.microsoft.com/office/drawing/2014/main" id="{0F4243FE-C062-4AAC-88BC-DF92A366C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先不谈名次，你最先想起谁？</a:t>
            </a:r>
          </a:p>
        </p:txBody>
      </p:sp>
      <p:sp>
        <p:nvSpPr>
          <p:cNvPr id="6" name="title-rule-2">
            <a:extLst xmlns:a="http://schemas.openxmlformats.org/drawingml/2006/main">
              <a:ext uri="{FF2B5EF4-FFF2-40B4-BE49-F238E27FC236}">
                <a16:creationId xmlns:a16="http://schemas.microsoft.com/office/drawing/2014/main" id="{29EE28A3-CCE5-4489-86B2-491CEB25D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photo-placeholder-2">
            <a:extLst xmlns:a="http://schemas.openxmlformats.org/drawingml/2006/main">
              <a:ext uri="{FF2B5EF4-FFF2-40B4-BE49-F238E27FC236}">
                <a16:creationId xmlns:a16="http://schemas.microsoft.com/office/drawing/2014/main" id="{8970C363-42BE-4ED6-B3B6-C81FA090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6477000" cy="3905250"/>
          </a:xfrm>
          <a:prstGeom xmlns:a="http://schemas.openxmlformats.org/drawingml/2006/main" prst="roundRect">
            <a:avLst>
              <a:gd name="adj" fmla="val 4390"/>
            </a:avLst>
          </a:prstGeom>
          <a:solidFill xmlns:a="http://schemas.openxmlformats.org/drawingml/2006/main">
            <a:srgbClr val="FBF8F1"/>
          </a:solidFill>
          <a:ln xmlns:a="http://schemas.openxmlformats.org/drawingml/2006/main" w="19050">
            <a:solidFill>
              <a:srgbClr val="88AA9B"/>
            </a:solidFill>
            <a:prstDash val="dash"/>
          </a:ln>
        </p:spPr>
      </p:sp>
      <p:sp>
        <p:nvSpPr>
          <p:cNvPr id="8" name="photo-label-2">
            <a:extLst xmlns:a="http://schemas.openxmlformats.org/drawingml/2006/main">
              <a:ext uri="{FF2B5EF4-FFF2-40B4-BE49-F238E27FC236}">
                <a16:creationId xmlns:a16="http://schemas.microsoft.com/office/drawing/2014/main" id="{9EF93DDC-6B06-40FF-81D8-7C6CB944A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47900"/>
            <a:ext cx="6019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照片留白</a:t>
            </a:r>
          </a:p>
        </p:txBody>
      </p:sp>
      <p:sp>
        <p:nvSpPr>
          <p:cNvPr id="9" name="photo-title-2">
            <a:extLst xmlns:a="http://schemas.openxmlformats.org/drawingml/2006/main">
              <a:ext uri="{FF2B5EF4-FFF2-40B4-BE49-F238E27FC236}">
                <a16:creationId xmlns:a16="http://schemas.microsoft.com/office/drawing/2014/main" id="{D5E42728-74CB-46B7-B6F3-E3B2D3C3D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52825"/>
            <a:ext cx="6019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插入班级合影或赛场全景</a:t>
            </a:r>
          </a:p>
        </p:txBody>
      </p:sp>
      <p:sp>
        <p:nvSpPr>
          <p:cNvPr id="10" name="photo-suggestion-2">
            <a:extLst xmlns:a="http://schemas.openxmlformats.org/drawingml/2006/main">
              <a:ext uri="{FF2B5EF4-FFF2-40B4-BE49-F238E27FC236}">
                <a16:creationId xmlns:a16="http://schemas.microsoft.com/office/drawing/2014/main" id="{A889B967-906E-4D47-B5D2-699C26C6E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124450"/>
            <a:ext cx="579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建议：全班合影、看台全景或运动会开幕瞬间；避免只放领奖照片</a:t>
            </a:r>
          </a:p>
        </p:txBody>
      </p:sp>
      <p:sp>
        <p:nvSpPr>
          <p:cNvPr id="11" name="opening-question">
            <a:extLst xmlns:a="http://schemas.openxmlformats.org/drawingml/2006/main">
              <a:ext uri="{FF2B5EF4-FFF2-40B4-BE49-F238E27FC236}">
                <a16:creationId xmlns:a16="http://schemas.microsoft.com/office/drawing/2014/main" id="{9CFB6DAE-6405-4443-942E-EB75F0D1B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19350"/>
            <a:ext cx="314325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86512"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85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85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闭上眼睛 10 秒。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85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85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你想起的，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85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85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可能不是终点线。</a:t>
            </a:r>
          </a:p>
        </p:txBody>
      </p:sp>
      <p:sp>
        <p:nvSpPr>
          <p:cNvPr id="12" name="opening-prompt">
            <a:extLst xmlns:a="http://schemas.openxmlformats.org/drawingml/2006/main">
              <a:ext uri="{FF2B5EF4-FFF2-40B4-BE49-F238E27FC236}">
                <a16:creationId xmlns:a16="http://schemas.microsoft.com/office/drawing/2014/main" id="{4F55651C-2D21-4382-949C-234C82FEE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476750"/>
            <a:ext cx="314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4000"/>
              </a:lnSpc>
              <a:buNone/>
              <a:defRPr sz="1650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请准备说出：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1650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一个人｜一个动作｜一个瞬间</a:t>
            </a:r>
          </a:p>
        </p:txBody>
      </p:sp>
    </p:spTree>
    <p:extLst>
      <p:ext uri="{BB962C8B-B14F-4D97-AF65-F5344CB8AC3E}">
        <p14:creationId xmlns:p14="http://schemas.microsoft.com/office/powerpoint/2010/main" val="19462232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chrome-top-3">
            <a:extLst xmlns:a="http://schemas.openxmlformats.org/drawingml/2006/main">
              <a:ext uri="{FF2B5EF4-FFF2-40B4-BE49-F238E27FC236}">
                <a16:creationId xmlns:a16="http://schemas.microsoft.com/office/drawing/2014/main" id="{819B742E-B884-4FAA-BD34-902189B1A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3">
            <a:extLst xmlns:a="http://schemas.openxmlformats.org/drawingml/2006/main">
              <a:ext uri="{FF2B5EF4-FFF2-40B4-BE49-F238E27FC236}">
                <a16:creationId xmlns:a16="http://schemas.microsoft.com/office/drawing/2014/main" id="{5D85B00F-035A-401A-98F5-879378D8F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3">
            <a:extLst xmlns:a="http://schemas.openxmlformats.org/drawingml/2006/main">
              <a:ext uri="{FF2B5EF4-FFF2-40B4-BE49-F238E27FC236}">
                <a16:creationId xmlns:a16="http://schemas.microsoft.com/office/drawing/2014/main" id="{974BE58B-ADB6-441C-8A8E-DFA0FEAD9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03</a:t>
            </a:r>
          </a:p>
        </p:txBody>
      </p:sp>
      <p:sp>
        <p:nvSpPr>
          <p:cNvPr id="4" name="kicker-3">
            <a:extLst xmlns:a="http://schemas.openxmlformats.org/drawingml/2006/main">
              <a:ext uri="{FF2B5EF4-FFF2-40B4-BE49-F238E27FC236}">
                <a16:creationId xmlns:a16="http://schemas.microsoft.com/office/drawing/2014/main" id="{AC495A74-FC94-4FA3-8040-91857CE59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个人书写</a:t>
            </a:r>
          </a:p>
        </p:txBody>
      </p:sp>
      <p:sp>
        <p:nvSpPr>
          <p:cNvPr id="5" name="title-3">
            <a:extLst xmlns:a="http://schemas.openxmlformats.org/drawingml/2006/main">
              <a:ext uri="{FF2B5EF4-FFF2-40B4-BE49-F238E27FC236}">
                <a16:creationId xmlns:a16="http://schemas.microsoft.com/office/drawing/2014/main" id="{D0B89E4C-39AA-4EBB-9AD7-A40DDE344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一个瞬间，要用三行证据说清楚</a:t>
            </a:r>
          </a:p>
        </p:txBody>
      </p:sp>
      <p:sp>
        <p:nvSpPr>
          <p:cNvPr id="6" name="title-rule-3">
            <a:extLst xmlns:a="http://schemas.openxmlformats.org/drawingml/2006/main">
              <a:ext uri="{FF2B5EF4-FFF2-40B4-BE49-F238E27FC236}">
                <a16:creationId xmlns:a16="http://schemas.microsoft.com/office/drawing/2014/main" id="{EA751513-2A1E-4571-9214-1FF4DDCB0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evidence-no-0">
            <a:extLst xmlns:a="http://schemas.openxmlformats.org/drawingml/2006/main">
              <a:ext uri="{FF2B5EF4-FFF2-40B4-BE49-F238E27FC236}">
                <a16:creationId xmlns:a16="http://schemas.microsoft.com/office/drawing/2014/main" id="{26FE82C7-5AEF-498A-BB18-02AC5E2A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907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5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01</a:t>
            </a:r>
          </a:p>
        </p:txBody>
      </p:sp>
      <p:sp>
        <p:nvSpPr>
          <p:cNvPr id="8" name="evidence-title-0">
            <a:extLst xmlns:a="http://schemas.openxmlformats.org/drawingml/2006/main">
              <a:ext uri="{FF2B5EF4-FFF2-40B4-BE49-F238E27FC236}">
                <a16:creationId xmlns:a16="http://schemas.microsoft.com/office/drawing/2014/main" id="{6FC51504-0488-4D5C-BB79-0EEA8E7D6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171700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发生了什么？</a:t>
            </a:r>
          </a:p>
        </p:txBody>
      </p:sp>
      <p:sp>
        <p:nvSpPr>
          <p:cNvPr id="9" name="evidence-body-0">
            <a:extLst xmlns:a="http://schemas.openxmlformats.org/drawingml/2006/main">
              <a:ext uri="{FF2B5EF4-FFF2-40B4-BE49-F238E27FC236}">
                <a16:creationId xmlns:a16="http://schemas.microsoft.com/office/drawing/2014/main" id="{21F79EAD-C06F-4E4C-8FE4-CB1C89AFC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00325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42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42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只写可观察到的事实</a:t>
            </a:r>
          </a:p>
        </p:txBody>
      </p:sp>
      <p:sp>
        <p:nvSpPr>
          <p:cNvPr id="10" name="evidence-write-0">
            <a:extLst xmlns:a="http://schemas.openxmlformats.org/drawingml/2006/main">
              <a:ext uri="{FF2B5EF4-FFF2-40B4-BE49-F238E27FC236}">
                <a16:creationId xmlns:a16="http://schemas.microsoft.com/office/drawing/2014/main" id="{FE61729B-66A5-4B2C-8C44-8C1E13E35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5336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88AA9B"/>
            </a:solidFill>
            <a:prstDash val="solid"/>
          </a:ln>
        </p:spPr>
      </p:sp>
      <p:sp>
        <p:nvSpPr>
          <p:cNvPr id="11" name="evidence-write2-0">
            <a:extLst xmlns:a="http://schemas.openxmlformats.org/drawingml/2006/main">
              <a:ext uri="{FF2B5EF4-FFF2-40B4-BE49-F238E27FC236}">
                <a16:creationId xmlns:a16="http://schemas.microsoft.com/office/drawing/2014/main" id="{215B9927-C5FB-4F3A-A69E-DBB170623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146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12" name="evidence-no-1">
            <a:extLst xmlns:a="http://schemas.openxmlformats.org/drawingml/2006/main">
              <a:ext uri="{FF2B5EF4-FFF2-40B4-BE49-F238E27FC236}">
                <a16:creationId xmlns:a16="http://schemas.microsoft.com/office/drawing/2014/main" id="{D1654D36-1097-4978-9BF8-884B63180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48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5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02</a:t>
            </a:r>
          </a:p>
        </p:txBody>
      </p:sp>
      <p:sp>
        <p:nvSpPr>
          <p:cNvPr id="13" name="evidence-title-1">
            <a:extLst xmlns:a="http://schemas.openxmlformats.org/drawingml/2006/main">
              <a:ext uri="{FF2B5EF4-FFF2-40B4-BE49-F238E27FC236}">
                <a16:creationId xmlns:a16="http://schemas.microsoft.com/office/drawing/2014/main" id="{9BA52AD5-1646-4770-A357-46FF54703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429000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谁做了什么？</a:t>
            </a:r>
          </a:p>
        </p:txBody>
      </p:sp>
      <p:sp>
        <p:nvSpPr>
          <p:cNvPr id="14" name="evidence-body-1">
            <a:extLst xmlns:a="http://schemas.openxmlformats.org/drawingml/2006/main">
              <a:ext uri="{FF2B5EF4-FFF2-40B4-BE49-F238E27FC236}">
                <a16:creationId xmlns:a16="http://schemas.microsoft.com/office/drawing/2014/main" id="{F03E7E9E-35FF-47F1-A7BC-9640A01F3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57625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42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42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可以写角色，不必写姓名</a:t>
            </a:r>
          </a:p>
        </p:txBody>
      </p:sp>
      <p:sp>
        <p:nvSpPr>
          <p:cNvPr id="15" name="evidence-write-1">
            <a:extLst xmlns:a="http://schemas.openxmlformats.org/drawingml/2006/main">
              <a:ext uri="{FF2B5EF4-FFF2-40B4-BE49-F238E27FC236}">
                <a16:creationId xmlns:a16="http://schemas.microsoft.com/office/drawing/2014/main" id="{05EC3C47-2AA1-4B13-ABA1-F8D78EB8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909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88AA9B"/>
            </a:solidFill>
            <a:prstDash val="solid"/>
          </a:ln>
        </p:spPr>
      </p:sp>
      <p:sp>
        <p:nvSpPr>
          <p:cNvPr id="16" name="evidence-write2-1">
            <a:extLst xmlns:a="http://schemas.openxmlformats.org/drawingml/2006/main">
              <a:ext uri="{FF2B5EF4-FFF2-40B4-BE49-F238E27FC236}">
                <a16:creationId xmlns:a16="http://schemas.microsoft.com/office/drawing/2014/main" id="{2BE60276-241E-49BF-89DC-050E5E731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1719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17" name="evidence-no-2">
            <a:extLst xmlns:a="http://schemas.openxmlformats.org/drawingml/2006/main">
              <a:ext uri="{FF2B5EF4-FFF2-40B4-BE49-F238E27FC236}">
                <a16:creationId xmlns:a16="http://schemas.microsoft.com/office/drawing/2014/main" id="{A4EB5CA8-4EAD-485F-9D6A-68810A0CC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053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5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03</a:t>
            </a:r>
          </a:p>
        </p:txBody>
      </p:sp>
      <p:sp>
        <p:nvSpPr>
          <p:cNvPr id="18" name="evidence-title-2">
            <a:extLst xmlns:a="http://schemas.openxmlformats.org/drawingml/2006/main">
              <a:ext uri="{FF2B5EF4-FFF2-40B4-BE49-F238E27FC236}">
                <a16:creationId xmlns:a16="http://schemas.microsoft.com/office/drawing/2014/main" id="{E3CFC04D-8EF3-497C-BE3D-963ABF246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686300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我看见什么品质？</a:t>
            </a:r>
          </a:p>
        </p:txBody>
      </p:sp>
      <p:sp>
        <p:nvSpPr>
          <p:cNvPr id="19" name="evidence-body-2">
            <a:extLst xmlns:a="http://schemas.openxmlformats.org/drawingml/2006/main">
              <a:ext uri="{FF2B5EF4-FFF2-40B4-BE49-F238E27FC236}">
                <a16:creationId xmlns:a16="http://schemas.microsoft.com/office/drawing/2014/main" id="{765883BB-F8D7-4524-B859-C86DC47D4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114925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42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42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用行为证明，不只写‘很棒’</a:t>
            </a:r>
          </a:p>
        </p:txBody>
      </p:sp>
      <p:sp>
        <p:nvSpPr>
          <p:cNvPr id="20" name="evidence-write-2">
            <a:extLst xmlns:a="http://schemas.openxmlformats.org/drawingml/2006/main">
              <a:ext uri="{FF2B5EF4-FFF2-40B4-BE49-F238E27FC236}">
                <a16:creationId xmlns:a16="http://schemas.microsoft.com/office/drawing/2014/main" id="{5709C7C8-5531-4AD2-BC23-96D3A5244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0482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88AA9B"/>
            </a:solidFill>
            <a:prstDash val="solid"/>
          </a:ln>
        </p:spPr>
      </p:sp>
      <p:sp>
        <p:nvSpPr>
          <p:cNvPr id="21" name="evidence-write2-2">
            <a:extLst xmlns:a="http://schemas.openxmlformats.org/drawingml/2006/main">
              <a:ext uri="{FF2B5EF4-FFF2-40B4-BE49-F238E27FC236}">
                <a16:creationId xmlns:a16="http://schemas.microsoft.com/office/drawing/2014/main" id="{072BEEFB-3592-4B65-B55E-C2BDD6D6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4292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22" name="evidence-tip">
            <a:extLst xmlns:a="http://schemas.openxmlformats.org/drawingml/2006/main">
              <a:ext uri="{FF2B5EF4-FFF2-40B4-BE49-F238E27FC236}">
                <a16:creationId xmlns:a16="http://schemas.microsoft.com/office/drawing/2014/main" id="{2548B8B4-54B3-4612-BD5D-C8021FB7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01980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002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B9914E"/>
                </a:solidFill>
                <a:latin typeface="Songti SC"/>
                <a:ea typeface="Songti SC"/>
                <a:cs typeface="Songti SC"/>
              </a:defRPr>
            </a:pPr>
            <a:r>
              <a:rPr sz="1800" b="1">
                <a:solidFill>
                  <a:srgbClr val="B9914E"/>
                </a:solidFill>
                <a:latin typeface="Songti SC"/>
                <a:ea typeface="Songti SC"/>
                <a:cs typeface="Songti SC"/>
              </a:rPr>
              <a:t>事实越具体，掌声越有分量。</a:t>
            </a:r>
          </a:p>
        </p:txBody>
      </p:sp>
    </p:spTree>
    <p:extLst>
      <p:ext uri="{BB962C8B-B14F-4D97-AF65-F5344CB8AC3E}">
        <p14:creationId xmlns:p14="http://schemas.microsoft.com/office/powerpoint/2010/main" val="18189965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2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hrome-section-4">
            <a:extLst xmlns:a="http://schemas.openxmlformats.org/drawingml/2006/main">
              <a:ext uri="{FF2B5EF4-FFF2-40B4-BE49-F238E27FC236}">
                <a16:creationId xmlns:a16="http://schemas.microsoft.com/office/drawing/2014/main" id="{78C0525D-13D7-45BE-9D71-0EE23E8F5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2" name="chrome-page-4">
            <a:extLst xmlns:a="http://schemas.openxmlformats.org/drawingml/2006/main">
              <a:ext uri="{FF2B5EF4-FFF2-40B4-BE49-F238E27FC236}">
                <a16:creationId xmlns:a16="http://schemas.microsoft.com/office/drawing/2014/main" id="{CB565D10-79A5-4BC1-85A2-3913A3F63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rPr>
              <a:t>04</a:t>
            </a:r>
          </a:p>
        </p:txBody>
      </p:sp>
      <p:sp>
        <p:nvSpPr>
          <p:cNvPr id="3" name="section-no-04">
            <a:extLst xmlns:a="http://schemas.openxmlformats.org/drawingml/2006/main">
              <a:ext uri="{FF2B5EF4-FFF2-40B4-BE49-F238E27FC236}">
                <a16:creationId xmlns:a16="http://schemas.microsoft.com/office/drawing/2014/main" id="{2FF80461-07DC-42E7-B42E-6EE025F1B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371600"/>
            <a:ext cx="1238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84394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48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8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01</a:t>
            </a:r>
          </a:p>
        </p:txBody>
      </p:sp>
      <p:sp>
        <p:nvSpPr>
          <p:cNvPr id="4" name="section-title-04">
            <a:extLst xmlns:a="http://schemas.openxmlformats.org/drawingml/2006/main">
              <a:ext uri="{FF2B5EF4-FFF2-40B4-BE49-F238E27FC236}">
                <a16:creationId xmlns:a16="http://schemas.microsoft.com/office/drawing/2014/main" id="{66E0678F-24C3-457F-8BF8-9ED12BE0E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81250"/>
            <a:ext cx="68580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4000"/>
              </a:lnSpc>
              <a:buNone/>
              <a:defRPr sz="5100" b="1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5100" b="1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让每一种付出</a:t>
            </a:r>
          </a:p>
          <a:p xmlns:a="http://schemas.openxmlformats.org/drawingml/2006/main">
            <a:pPr>
              <a:lnSpc>
                <a:spcPct val="94000"/>
              </a:lnSpc>
              <a:buNone/>
              <a:defRPr sz="5100" b="1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5100" b="1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都被看见</a:t>
            </a:r>
          </a:p>
        </p:txBody>
      </p:sp>
      <p:sp>
        <p:nvSpPr>
          <p:cNvPr id="5" name="section-sub-04">
            <a:extLst xmlns:a="http://schemas.openxmlformats.org/drawingml/2006/main">
              <a:ext uri="{FF2B5EF4-FFF2-40B4-BE49-F238E27FC236}">
                <a16:creationId xmlns:a16="http://schemas.microsoft.com/office/drawing/2014/main" id="{6FBF4C26-BCEA-4382-AD22-1CBEBAF1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95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800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rPr>
              <a:t>赛场上有名次，班级里还有更多值得被记录的角色。</a:t>
            </a:r>
          </a:p>
        </p:txBody>
      </p:sp>
      <p:sp>
        <p:nvSpPr>
          <p:cNvPr id="6" name="section-mark-04">
            <a:extLst xmlns:a="http://schemas.openxmlformats.org/drawingml/2006/main">
              <a:ext uri="{FF2B5EF4-FFF2-40B4-BE49-F238E27FC236}">
                <a16:creationId xmlns:a16="http://schemas.microsoft.com/office/drawing/2014/main" id="{3CADCBCB-4E64-4CD0-A79F-38D3E20D1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286000"/>
            <a:ext cx="1657350" cy="16573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B9914E"/>
            </a:solidFill>
            <a:prstDash val="solid"/>
          </a:ln>
        </p:spPr>
      </p:sp>
      <p:sp>
        <p:nvSpPr>
          <p:cNvPr id="7" name="section-mark-text-04">
            <a:extLst xmlns:a="http://schemas.openxmlformats.org/drawingml/2006/main">
              <a:ext uri="{FF2B5EF4-FFF2-40B4-BE49-F238E27FC236}">
                <a16:creationId xmlns:a16="http://schemas.microsoft.com/office/drawing/2014/main" id="{59B0A056-E4C7-4AC3-B44F-9FC1FE1A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9275" y="2609850"/>
            <a:ext cx="1143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0000"/>
              </a:lnSpc>
              <a:buNone/>
              <a:defRPr sz="2025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rPr>
              <a:t>WE</a:t>
            </a:r>
          </a:p>
          <a:p xmlns:a="http://schemas.openxmlformats.org/drawingml/2006/main">
            <a:pPr algn="ctr">
              <a:lnSpc>
                <a:spcPct val="90000"/>
              </a:lnSpc>
              <a:buNone/>
              <a:defRPr sz="2025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rPr>
              <a:t>SAW</a:t>
            </a:r>
          </a:p>
          <a:p xmlns:a="http://schemas.openxmlformats.org/drawingml/2006/main">
            <a:pPr algn="ctr">
              <a:lnSpc>
                <a:spcPct val="90000"/>
              </a:lnSpc>
              <a:buNone/>
              <a:defRPr sz="2025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8111304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chrome-top-5">
            <a:extLst xmlns:a="http://schemas.openxmlformats.org/drawingml/2006/main">
              <a:ext uri="{FF2B5EF4-FFF2-40B4-BE49-F238E27FC236}">
                <a16:creationId xmlns:a16="http://schemas.microsoft.com/office/drawing/2014/main" id="{D7BA2989-81EE-450E-A46C-BA7F0C03F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5">
            <a:extLst xmlns:a="http://schemas.openxmlformats.org/drawingml/2006/main">
              <a:ext uri="{FF2B5EF4-FFF2-40B4-BE49-F238E27FC236}">
                <a16:creationId xmlns:a16="http://schemas.microsoft.com/office/drawing/2014/main" id="{58A7DA0F-E55C-47D7-888B-421586FEE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5">
            <a:extLst xmlns:a="http://schemas.openxmlformats.org/drawingml/2006/main">
              <a:ext uri="{FF2B5EF4-FFF2-40B4-BE49-F238E27FC236}">
                <a16:creationId xmlns:a16="http://schemas.microsoft.com/office/drawing/2014/main" id="{4F54AC3D-95E6-4F6C-BAFB-43B0BBBBE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05</a:t>
            </a:r>
          </a:p>
        </p:txBody>
      </p:sp>
      <p:sp>
        <p:nvSpPr>
          <p:cNvPr id="4" name="kicker-5">
            <a:extLst xmlns:a="http://schemas.openxmlformats.org/drawingml/2006/main">
              <a:ext uri="{FF2B5EF4-FFF2-40B4-BE49-F238E27FC236}">
                <a16:creationId xmlns:a16="http://schemas.microsoft.com/office/drawing/2014/main" id="{74551529-5174-46D4-B2FE-6CDB71E07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角色 01｜策划与保障</a:t>
            </a:r>
          </a:p>
        </p:txBody>
      </p:sp>
      <p:sp>
        <p:nvSpPr>
          <p:cNvPr id="5" name="title-5">
            <a:extLst xmlns:a="http://schemas.openxmlformats.org/drawingml/2006/main">
              <a:ext uri="{FF2B5EF4-FFF2-40B4-BE49-F238E27FC236}">
                <a16:creationId xmlns:a16="http://schemas.microsoft.com/office/drawing/2014/main" id="{7FFD3BBD-FD1E-4FAC-A6CD-6082D0111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顺利开场之前，有人把混乱提前解决</a:t>
            </a:r>
          </a:p>
        </p:txBody>
      </p:sp>
      <p:sp>
        <p:nvSpPr>
          <p:cNvPr id="6" name="title-rule-5">
            <a:extLst xmlns:a="http://schemas.openxmlformats.org/drawingml/2006/main">
              <a:ext uri="{FF2B5EF4-FFF2-40B4-BE49-F238E27FC236}">
                <a16:creationId xmlns:a16="http://schemas.microsoft.com/office/drawing/2014/main" id="{B7B05046-A0A8-4505-8BD7-7309D23A1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photo-placeholder-5">
            <a:extLst xmlns:a="http://schemas.openxmlformats.org/drawingml/2006/main">
              <a:ext uri="{FF2B5EF4-FFF2-40B4-BE49-F238E27FC236}">
                <a16:creationId xmlns:a16="http://schemas.microsoft.com/office/drawing/2014/main" id="{4DA69CA7-64F8-4FA0-8658-A13C99E1A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5429250" cy="3829050"/>
          </a:xfrm>
          <a:prstGeom xmlns:a="http://schemas.openxmlformats.org/drawingml/2006/main" prst="roundRect">
            <a:avLst>
              <a:gd name="adj" fmla="val 4478"/>
            </a:avLst>
          </a:prstGeom>
          <a:solidFill xmlns:a="http://schemas.openxmlformats.org/drawingml/2006/main">
            <a:srgbClr val="FBF8F1"/>
          </a:solidFill>
          <a:ln xmlns:a="http://schemas.openxmlformats.org/drawingml/2006/main" w="19050">
            <a:solidFill>
              <a:srgbClr val="88AA9B"/>
            </a:solidFill>
            <a:prstDash val="dash"/>
          </a:ln>
        </p:spPr>
      </p:sp>
      <p:sp>
        <p:nvSpPr>
          <p:cNvPr id="8" name="photo-label-5">
            <a:extLst xmlns:a="http://schemas.openxmlformats.org/drawingml/2006/main">
              <a:ext uri="{FF2B5EF4-FFF2-40B4-BE49-F238E27FC236}">
                <a16:creationId xmlns:a16="http://schemas.microsoft.com/office/drawing/2014/main" id="{7588ED2B-E4C3-49E7-BAFF-94C1ED30A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47900"/>
            <a:ext cx="4972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照片留白</a:t>
            </a:r>
          </a:p>
        </p:txBody>
      </p:sp>
      <p:sp>
        <p:nvSpPr>
          <p:cNvPr id="9" name="photo-title-5">
            <a:extLst xmlns:a="http://schemas.openxmlformats.org/drawingml/2006/main">
              <a:ext uri="{FF2B5EF4-FFF2-40B4-BE49-F238E27FC236}">
                <a16:creationId xmlns:a16="http://schemas.microsoft.com/office/drawing/2014/main" id="{2701326C-90D3-420B-9BE9-6DABA23CD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14725"/>
            <a:ext cx="4972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插入筹备或后勤照片</a:t>
            </a:r>
          </a:p>
        </p:txBody>
      </p:sp>
      <p:sp>
        <p:nvSpPr>
          <p:cNvPr id="10" name="photo-suggestion-5">
            <a:extLst xmlns:a="http://schemas.openxmlformats.org/drawingml/2006/main">
              <a:ext uri="{FF2B5EF4-FFF2-40B4-BE49-F238E27FC236}">
                <a16:creationId xmlns:a16="http://schemas.microsoft.com/office/drawing/2014/main" id="{BE55D159-BE99-4596-BF35-BFA8444CC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48250"/>
            <a:ext cx="4743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建议：物资整理、检录提醒、赛程核对、饮水与医护准备</a:t>
            </a:r>
          </a:p>
        </p:txBody>
      </p:sp>
      <p:sp>
        <p:nvSpPr>
          <p:cNvPr id="11" name="planner-lead">
            <a:extLst xmlns:a="http://schemas.openxmlformats.org/drawingml/2006/main">
              <a:ext uri="{FF2B5EF4-FFF2-40B4-BE49-F238E27FC236}">
                <a16:creationId xmlns:a16="http://schemas.microsoft.com/office/drawing/2014/main" id="{D67BB3B4-4A94-426E-A9CC-B07C6ED68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190750"/>
            <a:ext cx="3905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7953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85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他们的贡献，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85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85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常常发生在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85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85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比赛开始之前。</a:t>
            </a:r>
          </a:p>
        </p:txBody>
      </p:sp>
      <p:sp>
        <p:nvSpPr>
          <p:cNvPr id="12" name="planner-evidence">
            <a:extLst xmlns:a="http://schemas.openxmlformats.org/drawingml/2006/main">
              <a:ext uri="{FF2B5EF4-FFF2-40B4-BE49-F238E27FC236}">
                <a16:creationId xmlns:a16="http://schemas.microsoft.com/office/drawing/2014/main" id="{9F0D4395-0760-49B0-B7E3-0DA83901F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848100"/>
            <a:ext cx="40005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2000"/>
              </a:lnSpc>
              <a:buNone/>
              <a:defRPr sz="165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rPr>
              <a:t>观察证据</a:t>
            </a:r>
          </a:p>
          <a:p xmlns:a="http://schemas.openxmlformats.org/drawingml/2006/main">
            <a:pPr>
              <a:lnSpc>
                <a:spcPct val="122000"/>
              </a:lnSpc>
              <a:buNone/>
              <a:defRPr sz="165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rPr>
              <a:t>• 谁提前发现了问题？</a:t>
            </a:r>
          </a:p>
          <a:p xmlns:a="http://schemas.openxmlformats.org/drawingml/2006/main">
            <a:pPr>
              <a:lnSpc>
                <a:spcPct val="122000"/>
              </a:lnSpc>
              <a:buNone/>
              <a:defRPr sz="165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rPr>
              <a:t>• 谁把信息说清楚？</a:t>
            </a:r>
          </a:p>
          <a:p xmlns:a="http://schemas.openxmlformats.org/drawingml/2006/main">
            <a:pPr>
              <a:lnSpc>
                <a:spcPct val="122000"/>
              </a:lnSpc>
              <a:buNone/>
              <a:defRPr sz="165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rPr>
              <a:t>• 谁让别人可以安心上场？</a:t>
            </a:r>
          </a:p>
        </p:txBody>
      </p:sp>
    </p:spTree>
    <p:extLst>
      <p:ext uri="{BB962C8B-B14F-4D97-AF65-F5344CB8AC3E}">
        <p14:creationId xmlns:p14="http://schemas.microsoft.com/office/powerpoint/2010/main" val="3125927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chrome-top-6">
            <a:extLst xmlns:a="http://schemas.openxmlformats.org/drawingml/2006/main">
              <a:ext uri="{FF2B5EF4-FFF2-40B4-BE49-F238E27FC236}">
                <a16:creationId xmlns:a16="http://schemas.microsoft.com/office/drawing/2014/main" id="{5847995C-A467-4683-A8BE-B31A36C55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6">
            <a:extLst xmlns:a="http://schemas.openxmlformats.org/drawingml/2006/main">
              <a:ext uri="{FF2B5EF4-FFF2-40B4-BE49-F238E27FC236}">
                <a16:creationId xmlns:a16="http://schemas.microsoft.com/office/drawing/2014/main" id="{FED7C768-21AC-4594-916D-1E996E1E2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6">
            <a:extLst xmlns:a="http://schemas.openxmlformats.org/drawingml/2006/main">
              <a:ext uri="{FF2B5EF4-FFF2-40B4-BE49-F238E27FC236}">
                <a16:creationId xmlns:a16="http://schemas.microsoft.com/office/drawing/2014/main" id="{EDA51FE6-62DF-497B-A57B-9B74183B3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06</a:t>
            </a:r>
          </a:p>
        </p:txBody>
      </p:sp>
      <p:sp>
        <p:nvSpPr>
          <p:cNvPr id="4" name="kicker-6">
            <a:extLst xmlns:a="http://schemas.openxmlformats.org/drawingml/2006/main">
              <a:ext uri="{FF2B5EF4-FFF2-40B4-BE49-F238E27FC236}">
                <a16:creationId xmlns:a16="http://schemas.microsoft.com/office/drawing/2014/main" id="{9A8156E3-D118-45C3-B8C2-C4C97D406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角色 02｜运动员</a:t>
            </a:r>
          </a:p>
        </p:txBody>
      </p:sp>
      <p:sp>
        <p:nvSpPr>
          <p:cNvPr id="5" name="title-6">
            <a:extLst xmlns:a="http://schemas.openxmlformats.org/drawingml/2006/main">
              <a:ext uri="{FF2B5EF4-FFF2-40B4-BE49-F238E27FC236}">
                <a16:creationId xmlns:a16="http://schemas.microsoft.com/office/drawing/2014/main" id="{4FD35DA6-62E7-4809-8619-5249D96D4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真正值得记住的，不只有成绩</a:t>
            </a:r>
          </a:p>
        </p:txBody>
      </p:sp>
      <p:sp>
        <p:nvSpPr>
          <p:cNvPr id="6" name="title-rule-6">
            <a:extLst xmlns:a="http://schemas.openxmlformats.org/drawingml/2006/main">
              <a:ext uri="{FF2B5EF4-FFF2-40B4-BE49-F238E27FC236}">
                <a16:creationId xmlns:a16="http://schemas.microsoft.com/office/drawing/2014/main" id="{F6164C2F-7972-4BBA-B6EE-FB90D763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athlete-thesis">
            <a:extLst xmlns:a="http://schemas.openxmlformats.org/drawingml/2006/main">
              <a:ext uri="{FF2B5EF4-FFF2-40B4-BE49-F238E27FC236}">
                <a16:creationId xmlns:a16="http://schemas.microsoft.com/office/drawing/2014/main" id="{E1963017-F597-48A6-A4FC-CEA818B42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90750"/>
            <a:ext cx="4095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30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赛前准备、赛中坚持、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30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30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赛后面对结果，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30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30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都是成长的一部分。</a:t>
            </a:r>
          </a:p>
        </p:txBody>
      </p:sp>
      <p:sp>
        <p:nvSpPr>
          <p:cNvPr id="8" name="athlete-list">
            <a:extLst xmlns:a="http://schemas.openxmlformats.org/drawingml/2006/main">
              <a:ext uri="{FF2B5EF4-FFF2-40B4-BE49-F238E27FC236}">
                <a16:creationId xmlns:a16="http://schemas.microsoft.com/office/drawing/2014/main" id="{BD789D10-B3E1-4B8E-B77D-2AAE8367C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95750"/>
            <a:ext cx="409575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buNone/>
              <a:defRPr sz="1575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rPr>
              <a:t>看见四件事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575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rPr>
              <a:t>准备：按时训练与检录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575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rPr>
              <a:t>坚持：困难时仍完成动作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575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rPr>
              <a:t>规则：尊重裁判与对手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575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rPr>
              <a:t>结果：胜不轻浮，败不自弃</a:t>
            </a:r>
          </a:p>
        </p:txBody>
      </p:sp>
      <p:sp>
        <p:nvSpPr>
          <p:cNvPr id="9" name="photo-placeholder-6">
            <a:extLst xmlns:a="http://schemas.openxmlformats.org/drawingml/2006/main">
              <a:ext uri="{FF2B5EF4-FFF2-40B4-BE49-F238E27FC236}">
                <a16:creationId xmlns:a16="http://schemas.microsoft.com/office/drawing/2014/main" id="{05D86E9F-1516-43F0-BA56-3E20A62E4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038350"/>
            <a:ext cx="5791200" cy="3905250"/>
          </a:xfrm>
          <a:prstGeom xmlns:a="http://schemas.openxmlformats.org/drawingml/2006/main" prst="roundRect">
            <a:avLst>
              <a:gd name="adj" fmla="val 4390"/>
            </a:avLst>
          </a:prstGeom>
          <a:solidFill xmlns:a="http://schemas.openxmlformats.org/drawingml/2006/main">
            <a:srgbClr val="FBF8F1"/>
          </a:solidFill>
          <a:ln xmlns:a="http://schemas.openxmlformats.org/drawingml/2006/main" w="19050">
            <a:solidFill>
              <a:srgbClr val="88AA9B"/>
            </a:solidFill>
            <a:prstDash val="dash"/>
          </a:ln>
        </p:spPr>
      </p:sp>
      <p:sp>
        <p:nvSpPr>
          <p:cNvPr id="10" name="photo-label-6">
            <a:extLst xmlns:a="http://schemas.openxmlformats.org/drawingml/2006/main">
              <a:ext uri="{FF2B5EF4-FFF2-40B4-BE49-F238E27FC236}">
                <a16:creationId xmlns:a16="http://schemas.microsoft.com/office/drawing/2014/main" id="{8BFFFDC5-8D89-4607-86AE-A6A821B11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479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照片留白</a:t>
            </a:r>
          </a:p>
        </p:txBody>
      </p:sp>
      <p:sp>
        <p:nvSpPr>
          <p:cNvPr id="11" name="photo-title-6">
            <a:extLst xmlns:a="http://schemas.openxmlformats.org/drawingml/2006/main">
              <a:ext uri="{FF2B5EF4-FFF2-40B4-BE49-F238E27FC236}">
                <a16:creationId xmlns:a16="http://schemas.microsoft.com/office/drawing/2014/main" id="{78E587D5-8505-4C15-805C-130813EB2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552825"/>
            <a:ext cx="5334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插入比赛或赛后照片</a:t>
            </a:r>
          </a:p>
        </p:txBody>
      </p:sp>
      <p:sp>
        <p:nvSpPr>
          <p:cNvPr id="12" name="photo-suggestion-6">
            <a:extLst xmlns:a="http://schemas.openxmlformats.org/drawingml/2006/main">
              <a:ext uri="{FF2B5EF4-FFF2-40B4-BE49-F238E27FC236}">
                <a16:creationId xmlns:a16="http://schemas.microsoft.com/office/drawing/2014/main" id="{6CAB9739-7E34-423F-8240-8E9899F15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5124450"/>
            <a:ext cx="5105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建议：奔跑、接力、跳跃、赛后握手；优先选择能看见行动而非只看名次的画面</a:t>
            </a:r>
          </a:p>
        </p:txBody>
      </p:sp>
    </p:spTree>
    <p:extLst>
      <p:ext uri="{BB962C8B-B14F-4D97-AF65-F5344CB8AC3E}">
        <p14:creationId xmlns:p14="http://schemas.microsoft.com/office/powerpoint/2010/main" val="11373188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chrome-top-7">
            <a:extLst xmlns:a="http://schemas.openxmlformats.org/drawingml/2006/main">
              <a:ext uri="{FF2B5EF4-FFF2-40B4-BE49-F238E27FC236}">
                <a16:creationId xmlns:a16="http://schemas.microsoft.com/office/drawing/2014/main" id="{59834505-88B0-4467-A080-FDD3AF2A7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7">
            <a:extLst xmlns:a="http://schemas.openxmlformats.org/drawingml/2006/main">
              <a:ext uri="{FF2B5EF4-FFF2-40B4-BE49-F238E27FC236}">
                <a16:creationId xmlns:a16="http://schemas.microsoft.com/office/drawing/2014/main" id="{B2354C66-A2C8-4162-8120-C0C8E25FD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7">
            <a:extLst xmlns:a="http://schemas.openxmlformats.org/drawingml/2006/main">
              <a:ext uri="{FF2B5EF4-FFF2-40B4-BE49-F238E27FC236}">
                <a16:creationId xmlns:a16="http://schemas.microsoft.com/office/drawing/2014/main" id="{8C23AF91-9F88-40DD-B243-FB51334D4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07</a:t>
            </a:r>
          </a:p>
        </p:txBody>
      </p:sp>
      <p:sp>
        <p:nvSpPr>
          <p:cNvPr id="4" name="kicker-7">
            <a:extLst xmlns:a="http://schemas.openxmlformats.org/drawingml/2006/main">
              <a:ext uri="{FF2B5EF4-FFF2-40B4-BE49-F238E27FC236}">
                <a16:creationId xmlns:a16="http://schemas.microsoft.com/office/drawing/2014/main" id="{DFC108FC-82CB-4357-B0A7-534B27922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角色 03｜陪伴与服务</a:t>
            </a:r>
          </a:p>
        </p:txBody>
      </p:sp>
      <p:sp>
        <p:nvSpPr>
          <p:cNvPr id="5" name="title-7">
            <a:extLst xmlns:a="http://schemas.openxmlformats.org/drawingml/2006/main">
              <a:ext uri="{FF2B5EF4-FFF2-40B4-BE49-F238E27FC236}">
                <a16:creationId xmlns:a16="http://schemas.microsoft.com/office/drawing/2014/main" id="{6EB2682A-C1A2-42E0-BF07-EFEACC27C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递水、陪跑、提醒，把“一个人”变成“我们”</a:t>
            </a:r>
          </a:p>
        </p:txBody>
      </p:sp>
      <p:sp>
        <p:nvSpPr>
          <p:cNvPr id="6" name="title-rule-7">
            <a:extLst xmlns:a="http://schemas.openxmlformats.org/drawingml/2006/main">
              <a:ext uri="{FF2B5EF4-FFF2-40B4-BE49-F238E27FC236}">
                <a16:creationId xmlns:a16="http://schemas.microsoft.com/office/drawing/2014/main" id="{D0535B1D-3964-4388-9710-1CDCC3C85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photo-placeholder-7">
            <a:extLst xmlns:a="http://schemas.openxmlformats.org/drawingml/2006/main">
              <a:ext uri="{FF2B5EF4-FFF2-40B4-BE49-F238E27FC236}">
                <a16:creationId xmlns:a16="http://schemas.microsoft.com/office/drawing/2014/main" id="{1C22D872-9362-4C13-A631-588759E1F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6191250" cy="3905250"/>
          </a:xfrm>
          <a:prstGeom xmlns:a="http://schemas.openxmlformats.org/drawingml/2006/main" prst="roundRect">
            <a:avLst>
              <a:gd name="adj" fmla="val 4390"/>
            </a:avLst>
          </a:prstGeom>
          <a:solidFill xmlns:a="http://schemas.openxmlformats.org/drawingml/2006/main">
            <a:srgbClr val="FBF8F1"/>
          </a:solidFill>
          <a:ln xmlns:a="http://schemas.openxmlformats.org/drawingml/2006/main" w="19050">
            <a:solidFill>
              <a:srgbClr val="88AA9B"/>
            </a:solidFill>
            <a:prstDash val="dash"/>
          </a:ln>
        </p:spPr>
      </p:sp>
      <p:sp>
        <p:nvSpPr>
          <p:cNvPr id="8" name="photo-label-7">
            <a:extLst xmlns:a="http://schemas.openxmlformats.org/drawingml/2006/main">
              <a:ext uri="{FF2B5EF4-FFF2-40B4-BE49-F238E27FC236}">
                <a16:creationId xmlns:a16="http://schemas.microsoft.com/office/drawing/2014/main" id="{38307DA6-B248-438F-BEC0-F50B8CE4D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47900"/>
            <a:ext cx="5734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照片留白</a:t>
            </a:r>
          </a:p>
        </p:txBody>
      </p:sp>
      <p:sp>
        <p:nvSpPr>
          <p:cNvPr id="9" name="photo-title-7">
            <a:extLst xmlns:a="http://schemas.openxmlformats.org/drawingml/2006/main">
              <a:ext uri="{FF2B5EF4-FFF2-40B4-BE49-F238E27FC236}">
                <a16:creationId xmlns:a16="http://schemas.microsoft.com/office/drawing/2014/main" id="{2B78992A-1D65-4A9C-9032-1491423DE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52825"/>
            <a:ext cx="5734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插入同伴支持照片</a:t>
            </a:r>
          </a:p>
        </p:txBody>
      </p:sp>
      <p:sp>
        <p:nvSpPr>
          <p:cNvPr id="10" name="photo-suggestion-7">
            <a:extLst xmlns:a="http://schemas.openxmlformats.org/drawingml/2006/main">
              <a:ext uri="{FF2B5EF4-FFF2-40B4-BE49-F238E27FC236}">
                <a16:creationId xmlns:a16="http://schemas.microsoft.com/office/drawing/2014/main" id="{FE5EDC9F-A77D-42C1-AFE4-CD2A1F3E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124450"/>
            <a:ext cx="5505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建议：递水、搀扶、陪跑、终点等候、检录提醒；避免摆拍</a:t>
            </a:r>
          </a:p>
        </p:txBody>
      </p:sp>
      <p:sp>
        <p:nvSpPr>
          <p:cNvPr id="11" name="companion-quote">
            <a:extLst xmlns:a="http://schemas.openxmlformats.org/drawingml/2006/main">
              <a:ext uri="{FF2B5EF4-FFF2-40B4-BE49-F238E27FC236}">
                <a16:creationId xmlns:a16="http://schemas.microsoft.com/office/drawing/2014/main" id="{BA20AAED-972C-43F0-A7BB-3839F3A9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343150"/>
            <a:ext cx="352425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5000"/>
              </a:lnSpc>
              <a:buNone/>
              <a:defRPr sz="2625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625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支持不是替他完成，</a:t>
            </a:r>
          </a:p>
          <a:p xmlns:a="http://schemas.openxmlformats.org/drawingml/2006/main">
            <a:pPr>
              <a:lnSpc>
                <a:spcPct val="105000"/>
              </a:lnSpc>
              <a:buNone/>
              <a:defRPr sz="2625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625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而是在他需要的时候，</a:t>
            </a:r>
          </a:p>
          <a:p xmlns:a="http://schemas.openxmlformats.org/drawingml/2006/main">
            <a:pPr>
              <a:lnSpc>
                <a:spcPct val="105000"/>
              </a:lnSpc>
              <a:buNone/>
              <a:defRPr sz="2625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625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让他不必独自前行。</a:t>
            </a:r>
          </a:p>
        </p:txBody>
      </p:sp>
      <p:sp>
        <p:nvSpPr>
          <p:cNvPr id="12" name="companion-question">
            <a:extLst xmlns:a="http://schemas.openxmlformats.org/drawingml/2006/main">
              <a:ext uri="{FF2B5EF4-FFF2-40B4-BE49-F238E27FC236}">
                <a16:creationId xmlns:a16="http://schemas.microsoft.com/office/drawing/2014/main" id="{B4FA022C-714C-43EE-920A-DF4DFE86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457700"/>
            <a:ext cx="3429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4000"/>
              </a:lnSpc>
              <a:buNone/>
              <a:defRPr sz="1725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想一想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1725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哪一次帮助最及时？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1725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它改变了什么？</a:t>
            </a:r>
          </a:p>
        </p:txBody>
      </p:sp>
    </p:spTree>
    <p:extLst>
      <p:ext uri="{BB962C8B-B14F-4D97-AF65-F5344CB8AC3E}">
        <p14:creationId xmlns:p14="http://schemas.microsoft.com/office/powerpoint/2010/main" val="4725014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chrome-top-8">
            <a:extLst xmlns:a="http://schemas.openxmlformats.org/drawingml/2006/main">
              <a:ext uri="{FF2B5EF4-FFF2-40B4-BE49-F238E27FC236}">
                <a16:creationId xmlns:a16="http://schemas.microsoft.com/office/drawing/2014/main" id="{885D73E4-8AF2-484D-AE33-2FD9B5C2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8">
            <a:extLst xmlns:a="http://schemas.openxmlformats.org/drawingml/2006/main">
              <a:ext uri="{FF2B5EF4-FFF2-40B4-BE49-F238E27FC236}">
                <a16:creationId xmlns:a16="http://schemas.microsoft.com/office/drawing/2014/main" id="{EBBCD14B-FEA0-4D11-9C07-09D5E007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8">
            <a:extLst xmlns:a="http://schemas.openxmlformats.org/drawingml/2006/main">
              <a:ext uri="{FF2B5EF4-FFF2-40B4-BE49-F238E27FC236}">
                <a16:creationId xmlns:a16="http://schemas.microsoft.com/office/drawing/2014/main" id="{FCF48260-CA76-4C15-A919-62DEB7C87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08</a:t>
            </a:r>
          </a:p>
        </p:txBody>
      </p:sp>
      <p:sp>
        <p:nvSpPr>
          <p:cNvPr id="4" name="kicker-8">
            <a:extLst xmlns:a="http://schemas.openxmlformats.org/drawingml/2006/main">
              <a:ext uri="{FF2B5EF4-FFF2-40B4-BE49-F238E27FC236}">
                <a16:creationId xmlns:a16="http://schemas.microsoft.com/office/drawing/2014/main" id="{6C585C40-8FD6-4E06-908E-B313152B2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角色 04｜看台与班级秩序</a:t>
            </a:r>
          </a:p>
        </p:txBody>
      </p:sp>
      <p:sp>
        <p:nvSpPr>
          <p:cNvPr id="5" name="title-8">
            <a:extLst xmlns:a="http://schemas.openxmlformats.org/drawingml/2006/main">
              <a:ext uri="{FF2B5EF4-FFF2-40B4-BE49-F238E27FC236}">
                <a16:creationId xmlns:a16="http://schemas.microsoft.com/office/drawing/2014/main" id="{05787CB7-5707-4298-B2EB-1E3A60D53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归属感，来自每个人都没有置身事外</a:t>
            </a:r>
          </a:p>
        </p:txBody>
      </p:sp>
      <p:sp>
        <p:nvSpPr>
          <p:cNvPr id="6" name="title-rule-8">
            <a:extLst xmlns:a="http://schemas.openxmlformats.org/drawingml/2006/main">
              <a:ext uri="{FF2B5EF4-FFF2-40B4-BE49-F238E27FC236}">
                <a16:creationId xmlns:a16="http://schemas.microsoft.com/office/drawing/2014/main" id="{BCD83A66-6E80-4951-89FA-EEAEBE41C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belonging-lead">
            <a:extLst xmlns:a="http://schemas.openxmlformats.org/drawingml/2006/main">
              <a:ext uri="{FF2B5EF4-FFF2-40B4-BE49-F238E27FC236}">
                <a16:creationId xmlns:a16="http://schemas.microsoft.com/office/drawing/2014/main" id="{F6163338-1059-4DDF-B5DA-3FF19FB80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47900"/>
            <a:ext cx="4095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呐喊是参与，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守时是参与，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场地整洁也是参与。</a:t>
            </a:r>
          </a:p>
        </p:txBody>
      </p:sp>
      <p:sp>
        <p:nvSpPr>
          <p:cNvPr id="8" name="belonging-rule">
            <a:extLst xmlns:a="http://schemas.openxmlformats.org/drawingml/2006/main">
              <a:ext uri="{FF2B5EF4-FFF2-40B4-BE49-F238E27FC236}">
                <a16:creationId xmlns:a16="http://schemas.microsoft.com/office/drawing/2014/main" id="{8DF56C61-EAA0-499C-A929-CBEE74D21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05300"/>
            <a:ext cx="3714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一个集体的风景，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由场内和场外共同完成。</a:t>
            </a:r>
          </a:p>
        </p:txBody>
      </p:sp>
      <p:sp>
        <p:nvSpPr>
          <p:cNvPr id="9" name="photo-placeholder-8">
            <a:extLst xmlns:a="http://schemas.openxmlformats.org/drawingml/2006/main">
              <a:ext uri="{FF2B5EF4-FFF2-40B4-BE49-F238E27FC236}">
                <a16:creationId xmlns:a16="http://schemas.microsoft.com/office/drawing/2014/main" id="{D64B1ED3-1C62-4D29-BF10-E5E76048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038350"/>
            <a:ext cx="6115050" cy="3905250"/>
          </a:xfrm>
          <a:prstGeom xmlns:a="http://schemas.openxmlformats.org/drawingml/2006/main" prst="roundRect">
            <a:avLst>
              <a:gd name="adj" fmla="val 4390"/>
            </a:avLst>
          </a:prstGeom>
          <a:solidFill xmlns:a="http://schemas.openxmlformats.org/drawingml/2006/main">
            <a:srgbClr val="FBF8F1"/>
          </a:solidFill>
          <a:ln xmlns:a="http://schemas.openxmlformats.org/drawingml/2006/main" w="19050">
            <a:solidFill>
              <a:srgbClr val="88AA9B"/>
            </a:solidFill>
            <a:prstDash val="dash"/>
          </a:ln>
        </p:spPr>
      </p:sp>
      <p:sp>
        <p:nvSpPr>
          <p:cNvPr id="10" name="photo-label-8">
            <a:extLst xmlns:a="http://schemas.openxmlformats.org/drawingml/2006/main">
              <a:ext uri="{FF2B5EF4-FFF2-40B4-BE49-F238E27FC236}">
                <a16:creationId xmlns:a16="http://schemas.microsoft.com/office/drawing/2014/main" id="{B3020AA9-73D2-43E1-B60E-D38C86263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247900"/>
            <a:ext cx="5657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照片留白</a:t>
            </a:r>
          </a:p>
        </p:txBody>
      </p:sp>
      <p:sp>
        <p:nvSpPr>
          <p:cNvPr id="11" name="photo-title-8">
            <a:extLst xmlns:a="http://schemas.openxmlformats.org/drawingml/2006/main">
              <a:ext uri="{FF2B5EF4-FFF2-40B4-BE49-F238E27FC236}">
                <a16:creationId xmlns:a16="http://schemas.microsoft.com/office/drawing/2014/main" id="{7A7418AF-B292-4001-8EE6-F54C8E6DA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552825"/>
            <a:ext cx="5657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插入看台或班级区域照片</a:t>
            </a:r>
          </a:p>
        </p:txBody>
      </p:sp>
      <p:sp>
        <p:nvSpPr>
          <p:cNvPr id="12" name="photo-suggestion-8">
            <a:extLst xmlns:a="http://schemas.openxmlformats.org/drawingml/2006/main">
              <a:ext uri="{FF2B5EF4-FFF2-40B4-BE49-F238E27FC236}">
                <a16:creationId xmlns:a16="http://schemas.microsoft.com/office/drawing/2014/main" id="{AC2B73F9-29D9-4A82-BC09-F82F1E53B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5124450"/>
            <a:ext cx="542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建议：共同加油、安静候场、垃圾清理、物品归位等真实画面</a:t>
            </a:r>
          </a:p>
        </p:txBody>
      </p:sp>
    </p:spTree>
    <p:extLst>
      <p:ext uri="{BB962C8B-B14F-4D97-AF65-F5344CB8AC3E}">
        <p14:creationId xmlns:p14="http://schemas.microsoft.com/office/powerpoint/2010/main" val="1372246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chrome-top-9">
            <a:extLst xmlns:a="http://schemas.openxmlformats.org/drawingml/2006/main">
              <a:ext uri="{FF2B5EF4-FFF2-40B4-BE49-F238E27FC236}">
                <a16:creationId xmlns:a16="http://schemas.microsoft.com/office/drawing/2014/main" id="{77805A24-B396-4818-97EE-2E55E8EF3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9">
            <a:extLst xmlns:a="http://schemas.openxmlformats.org/drawingml/2006/main">
              <a:ext uri="{FF2B5EF4-FFF2-40B4-BE49-F238E27FC236}">
                <a16:creationId xmlns:a16="http://schemas.microsoft.com/office/drawing/2014/main" id="{9E4B6C09-D19F-4E1E-8974-2B5F34543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9">
            <a:extLst xmlns:a="http://schemas.openxmlformats.org/drawingml/2006/main">
              <a:ext uri="{FF2B5EF4-FFF2-40B4-BE49-F238E27FC236}">
                <a16:creationId xmlns:a16="http://schemas.microsoft.com/office/drawing/2014/main" id="{9B72E2FF-0C79-42D3-9D90-4179BEA41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09</a:t>
            </a:r>
          </a:p>
        </p:txBody>
      </p:sp>
      <p:sp>
        <p:nvSpPr>
          <p:cNvPr id="4" name="kicker-9">
            <a:extLst xmlns:a="http://schemas.openxmlformats.org/drawingml/2006/main">
              <a:ext uri="{FF2B5EF4-FFF2-40B4-BE49-F238E27FC236}">
                <a16:creationId xmlns:a16="http://schemas.microsoft.com/office/drawing/2014/main" id="{BBCD7429-1151-4517-BA6B-9D74D5B7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角色 05｜摄影、宣传与记录</a:t>
            </a:r>
          </a:p>
        </p:txBody>
      </p:sp>
      <p:sp>
        <p:nvSpPr>
          <p:cNvPr id="5" name="title-9">
            <a:extLst xmlns:a="http://schemas.openxmlformats.org/drawingml/2006/main">
              <a:ext uri="{FF2B5EF4-FFF2-40B4-BE49-F238E27FC236}">
                <a16:creationId xmlns:a16="http://schemas.microsoft.com/office/drawing/2014/main" id="{19627720-2B65-4D98-90BB-4A6B8F8E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记录不是旁观，它让努力留下证据</a:t>
            </a:r>
          </a:p>
        </p:txBody>
      </p:sp>
      <p:sp>
        <p:nvSpPr>
          <p:cNvPr id="6" name="title-rule-9">
            <a:extLst xmlns:a="http://schemas.openxmlformats.org/drawingml/2006/main">
              <a:ext uri="{FF2B5EF4-FFF2-40B4-BE49-F238E27FC236}">
                <a16:creationId xmlns:a16="http://schemas.microsoft.com/office/drawing/2014/main" id="{F6A70E09-F39F-4B4A-9570-83535DB98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photo-placeholder-9">
            <a:extLst xmlns:a="http://schemas.openxmlformats.org/drawingml/2006/main">
              <a:ext uri="{FF2B5EF4-FFF2-40B4-BE49-F238E27FC236}">
                <a16:creationId xmlns:a16="http://schemas.microsoft.com/office/drawing/2014/main" id="{3EBCE1B9-6D2F-4C80-BF9A-CBDDB4038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5810250" cy="3905250"/>
          </a:xfrm>
          <a:prstGeom xmlns:a="http://schemas.openxmlformats.org/drawingml/2006/main" prst="roundRect">
            <a:avLst>
              <a:gd name="adj" fmla="val 4390"/>
            </a:avLst>
          </a:prstGeom>
          <a:solidFill xmlns:a="http://schemas.openxmlformats.org/drawingml/2006/main">
            <a:srgbClr val="FBF8F1"/>
          </a:solidFill>
          <a:ln xmlns:a="http://schemas.openxmlformats.org/drawingml/2006/main" w="19050">
            <a:solidFill>
              <a:srgbClr val="88AA9B"/>
            </a:solidFill>
            <a:prstDash val="dash"/>
          </a:ln>
        </p:spPr>
      </p:sp>
      <p:sp>
        <p:nvSpPr>
          <p:cNvPr id="8" name="photo-label-9">
            <a:extLst xmlns:a="http://schemas.openxmlformats.org/drawingml/2006/main">
              <a:ext uri="{FF2B5EF4-FFF2-40B4-BE49-F238E27FC236}">
                <a16:creationId xmlns:a16="http://schemas.microsoft.com/office/drawing/2014/main" id="{A2FFDA2D-A7E5-48D8-97CA-04FAAD71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47900"/>
            <a:ext cx="5353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照片留白</a:t>
            </a:r>
          </a:p>
        </p:txBody>
      </p:sp>
      <p:sp>
        <p:nvSpPr>
          <p:cNvPr id="9" name="photo-title-9">
            <a:extLst xmlns:a="http://schemas.openxmlformats.org/drawingml/2006/main">
              <a:ext uri="{FF2B5EF4-FFF2-40B4-BE49-F238E27FC236}">
                <a16:creationId xmlns:a16="http://schemas.microsoft.com/office/drawing/2014/main" id="{04589D34-346D-425F-99BC-3B23C6B65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52825"/>
            <a:ext cx="5353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插入摄影或记录照片</a:t>
            </a:r>
          </a:p>
        </p:txBody>
      </p:sp>
      <p:sp>
        <p:nvSpPr>
          <p:cNvPr id="10" name="photo-suggestion-9">
            <a:extLst xmlns:a="http://schemas.openxmlformats.org/drawingml/2006/main">
              <a:ext uri="{FF2B5EF4-FFF2-40B4-BE49-F238E27FC236}">
                <a16:creationId xmlns:a16="http://schemas.microsoft.com/office/drawing/2014/main" id="{A805F016-CE01-4EEC-9565-5501F1CA6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124450"/>
            <a:ext cx="5124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建议：拍摄者、广播稿撰写、成绩记录、班级报道；注意征得拍摄与发布同意</a:t>
            </a:r>
          </a:p>
        </p:txBody>
      </p:sp>
      <p:sp>
        <p:nvSpPr>
          <p:cNvPr id="11" name="recording-thesis">
            <a:extLst xmlns:a="http://schemas.openxmlformats.org/drawingml/2006/main">
              <a:ext uri="{FF2B5EF4-FFF2-40B4-BE49-F238E27FC236}">
                <a16:creationId xmlns:a16="http://schemas.microsoft.com/office/drawing/2014/main" id="{8DB0A3B3-20E5-4A93-847D-EB96201A3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190750"/>
            <a:ext cx="400050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2000"/>
              </a:lnSpc>
              <a:buNone/>
              <a:def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一张照片、一段文字、</a:t>
            </a:r>
          </a:p>
          <a:p xmlns:a="http://schemas.openxmlformats.org/drawingml/2006/main">
            <a:pPr>
              <a:lnSpc>
                <a:spcPct val="102000"/>
              </a:lnSpc>
              <a:buNone/>
              <a:def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一份成绩记录，</a:t>
            </a:r>
          </a:p>
          <a:p xmlns:a="http://schemas.openxmlformats.org/drawingml/2006/main">
            <a:pPr>
              <a:lnSpc>
                <a:spcPct val="102000"/>
              </a:lnSpc>
              <a:buNone/>
              <a:def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让稍纵即逝的瞬间</a:t>
            </a:r>
          </a:p>
          <a:p xmlns:a="http://schemas.openxmlformats.org/drawingml/2006/main">
            <a:pPr>
              <a:lnSpc>
                <a:spcPct val="102000"/>
              </a:lnSpc>
              <a:buNone/>
              <a:def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可以被重新看见。</a:t>
            </a:r>
          </a:p>
        </p:txBody>
      </p:sp>
      <p:sp>
        <p:nvSpPr>
          <p:cNvPr id="12" name="recording-boundary">
            <a:extLst xmlns:a="http://schemas.openxmlformats.org/drawingml/2006/main">
              <a:ext uri="{FF2B5EF4-FFF2-40B4-BE49-F238E27FC236}">
                <a16:creationId xmlns:a16="http://schemas.microsoft.com/office/drawing/2014/main" id="{9CE00297-63E4-48E6-B372-40CF439D7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400550"/>
            <a:ext cx="4000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buNone/>
              <a:defRPr sz="1500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记录也有边界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500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拍摄前尊重意愿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500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发布前确认范围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500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不用尴尬瞬间取笑他人</a:t>
            </a:r>
          </a:p>
        </p:txBody>
      </p:sp>
    </p:spTree>
    <p:extLst>
      <p:ext uri="{BB962C8B-B14F-4D97-AF65-F5344CB8AC3E}">
        <p14:creationId xmlns:p14="http://schemas.microsoft.com/office/powerpoint/2010/main" val="803699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chrome-top-10">
            <a:extLst xmlns:a="http://schemas.openxmlformats.org/drawingml/2006/main">
              <a:ext uri="{FF2B5EF4-FFF2-40B4-BE49-F238E27FC236}">
                <a16:creationId xmlns:a16="http://schemas.microsoft.com/office/drawing/2014/main" id="{05BCADC3-D3E1-4ED2-B8EA-57D35E689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10">
            <a:extLst xmlns:a="http://schemas.openxmlformats.org/drawingml/2006/main">
              <a:ext uri="{FF2B5EF4-FFF2-40B4-BE49-F238E27FC236}">
                <a16:creationId xmlns:a16="http://schemas.microsoft.com/office/drawing/2014/main" id="{AE7A1A12-81E4-4532-842C-5F07B74BC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10">
            <a:extLst xmlns:a="http://schemas.openxmlformats.org/drawingml/2006/main">
              <a:ext uri="{FF2B5EF4-FFF2-40B4-BE49-F238E27FC236}">
                <a16:creationId xmlns:a16="http://schemas.microsoft.com/office/drawing/2014/main" id="{3A1159C0-408F-4155-9113-15E50AA4D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10</a:t>
            </a:r>
          </a:p>
        </p:txBody>
      </p:sp>
      <p:sp>
        <p:nvSpPr>
          <p:cNvPr id="4" name="kicker-10">
            <a:extLst xmlns:a="http://schemas.openxmlformats.org/drawingml/2006/main">
              <a:ext uri="{FF2B5EF4-FFF2-40B4-BE49-F238E27FC236}">
                <a16:creationId xmlns:a16="http://schemas.microsoft.com/office/drawing/2014/main" id="{CB67035B-73FE-45F6-9E6A-991209C7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全景回看</a:t>
            </a:r>
          </a:p>
        </p:txBody>
      </p:sp>
      <p:sp>
        <p:nvSpPr>
          <p:cNvPr id="5" name="title-10">
            <a:extLst xmlns:a="http://schemas.openxmlformats.org/drawingml/2006/main">
              <a:ext uri="{FF2B5EF4-FFF2-40B4-BE49-F238E27FC236}">
                <a16:creationId xmlns:a16="http://schemas.microsoft.com/office/drawing/2014/main" id="{7258BAB5-AA2F-4E7A-AAC9-9F22BF139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班级贡献从来不只有一种样子</a:t>
            </a:r>
          </a:p>
        </p:txBody>
      </p:sp>
      <p:sp>
        <p:nvSpPr>
          <p:cNvPr id="6" name="title-rule-10">
            <a:extLst xmlns:a="http://schemas.openxmlformats.org/drawingml/2006/main">
              <a:ext uri="{FF2B5EF4-FFF2-40B4-BE49-F238E27FC236}">
                <a16:creationId xmlns:a16="http://schemas.microsoft.com/office/drawing/2014/main" id="{D155EF5F-B1CA-4495-A418-0C65D42AC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role-dot-0">
            <a:extLst xmlns:a="http://schemas.openxmlformats.org/drawingml/2006/main">
              <a:ext uri="{FF2B5EF4-FFF2-40B4-BE49-F238E27FC236}">
                <a16:creationId xmlns:a16="http://schemas.microsoft.com/office/drawing/2014/main" id="{669B4C36-5A42-4291-B892-49A8CB104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3838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34D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role-label-0">
            <a:extLst xmlns:a="http://schemas.openxmlformats.org/drawingml/2006/main">
              <a:ext uri="{FF2B5EF4-FFF2-40B4-BE49-F238E27FC236}">
                <a16:creationId xmlns:a16="http://schemas.microsoft.com/office/drawing/2014/main" id="{A59A3B3D-758E-4F89-8ED4-4111E1A6F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38600"/>
            <a:ext cx="99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策划</a:t>
            </a:r>
          </a:p>
        </p:txBody>
      </p:sp>
      <p:sp>
        <p:nvSpPr>
          <p:cNvPr id="9" name="role-dot-1">
            <a:extLst xmlns:a="http://schemas.openxmlformats.org/drawingml/2006/main">
              <a:ext uri="{FF2B5EF4-FFF2-40B4-BE49-F238E27FC236}">
                <a16:creationId xmlns:a16="http://schemas.microsoft.com/office/drawing/2014/main" id="{4A18FEB9-21FA-4BB0-9424-8FE0B78D3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3444" y="4902319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9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ole-label-1">
            <a:extLst xmlns:a="http://schemas.openxmlformats.org/drawingml/2006/main">
              <a:ext uri="{FF2B5EF4-FFF2-40B4-BE49-F238E27FC236}">
                <a16:creationId xmlns:a16="http://schemas.microsoft.com/office/drawing/2014/main" id="{9468C977-4933-43CF-8C79-9881B9A8F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4819" y="5102344"/>
            <a:ext cx="99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检录</a:t>
            </a:r>
          </a:p>
        </p:txBody>
      </p:sp>
      <p:sp>
        <p:nvSpPr>
          <p:cNvPr id="11" name="role-dot-2">
            <a:extLst xmlns:a="http://schemas.openxmlformats.org/drawingml/2006/main">
              <a:ext uri="{FF2B5EF4-FFF2-40B4-BE49-F238E27FC236}">
                <a16:creationId xmlns:a16="http://schemas.microsoft.com/office/drawing/2014/main" id="{FE71CF24-A514-4AB4-A3E3-E2A8D531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8944" y="55597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9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ole-label-2">
            <a:extLst xmlns:a="http://schemas.openxmlformats.org/drawingml/2006/main">
              <a:ext uri="{FF2B5EF4-FFF2-40B4-BE49-F238E27FC236}">
                <a16:creationId xmlns:a16="http://schemas.microsoft.com/office/drawing/2014/main" id="{89919563-5852-42EA-8EA6-6C2FE3BBB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0319" y="5759775"/>
            <a:ext cx="99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运动</a:t>
            </a:r>
          </a:p>
        </p:txBody>
      </p:sp>
      <p:sp>
        <p:nvSpPr>
          <p:cNvPr id="13" name="role-dot-3">
            <a:extLst xmlns:a="http://schemas.openxmlformats.org/drawingml/2006/main">
              <a:ext uri="{FF2B5EF4-FFF2-40B4-BE49-F238E27FC236}">
                <a16:creationId xmlns:a16="http://schemas.microsoft.com/office/drawing/2014/main" id="{B7E813BF-31E6-4EC2-9010-8EA8D4CF8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9706" y="55597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34D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role-label-3">
            <a:extLst xmlns:a="http://schemas.openxmlformats.org/drawingml/2006/main">
              <a:ext uri="{FF2B5EF4-FFF2-40B4-BE49-F238E27FC236}">
                <a16:creationId xmlns:a16="http://schemas.microsoft.com/office/drawing/2014/main" id="{09BD330B-DB7B-409F-82CC-A17FFB093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1081" y="5759775"/>
            <a:ext cx="99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陪伴</a:t>
            </a:r>
          </a:p>
        </p:txBody>
      </p:sp>
      <p:sp>
        <p:nvSpPr>
          <p:cNvPr id="15" name="role-dot-4">
            <a:extLst xmlns:a="http://schemas.openxmlformats.org/drawingml/2006/main">
              <a:ext uri="{FF2B5EF4-FFF2-40B4-BE49-F238E27FC236}">
                <a16:creationId xmlns:a16="http://schemas.microsoft.com/office/drawing/2014/main" id="{C9E4663F-B09D-467E-8CD5-81CA78EE8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5206" y="4902319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9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ole-label-4">
            <a:extLst xmlns:a="http://schemas.openxmlformats.org/drawingml/2006/main">
              <a:ext uri="{FF2B5EF4-FFF2-40B4-BE49-F238E27FC236}">
                <a16:creationId xmlns:a16="http://schemas.microsoft.com/office/drawing/2014/main" id="{295D05F9-7A6A-42C8-AEFA-9F173B23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6581" y="5102344"/>
            <a:ext cx="99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加油</a:t>
            </a:r>
          </a:p>
        </p:txBody>
      </p:sp>
      <p:sp>
        <p:nvSpPr>
          <p:cNvPr id="17" name="role-dot-5">
            <a:extLst xmlns:a="http://schemas.openxmlformats.org/drawingml/2006/main">
              <a:ext uri="{FF2B5EF4-FFF2-40B4-BE49-F238E27FC236}">
                <a16:creationId xmlns:a16="http://schemas.microsoft.com/office/drawing/2014/main" id="{7812262C-8CBD-495D-80B9-CB76E220A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0325" y="3838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9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role-label-5">
            <a:extLst xmlns:a="http://schemas.openxmlformats.org/drawingml/2006/main">
              <a:ext uri="{FF2B5EF4-FFF2-40B4-BE49-F238E27FC236}">
                <a16:creationId xmlns:a16="http://schemas.microsoft.com/office/drawing/2014/main" id="{048FEF40-9244-470E-88FE-EFC4B0F4F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4038600"/>
            <a:ext cx="99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秩序</a:t>
            </a:r>
          </a:p>
        </p:txBody>
      </p:sp>
      <p:sp>
        <p:nvSpPr>
          <p:cNvPr id="19" name="role-dot-6">
            <a:extLst xmlns:a="http://schemas.openxmlformats.org/drawingml/2006/main">
              <a:ext uri="{FF2B5EF4-FFF2-40B4-BE49-F238E27FC236}">
                <a16:creationId xmlns:a16="http://schemas.microsoft.com/office/drawing/2014/main" id="{6C55EAD2-5A27-4EA8-AACC-06F5B0100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5206" y="2774831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34D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role-label-6">
            <a:extLst xmlns:a="http://schemas.openxmlformats.org/drawingml/2006/main">
              <a:ext uri="{FF2B5EF4-FFF2-40B4-BE49-F238E27FC236}">
                <a16:creationId xmlns:a16="http://schemas.microsoft.com/office/drawing/2014/main" id="{F3798F7D-4630-4385-9A2E-08E9B0FEB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6581" y="2974856"/>
            <a:ext cx="99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摄影</a:t>
            </a:r>
          </a:p>
        </p:txBody>
      </p:sp>
      <p:sp>
        <p:nvSpPr>
          <p:cNvPr id="21" name="role-dot-7">
            <a:extLst xmlns:a="http://schemas.openxmlformats.org/drawingml/2006/main">
              <a:ext uri="{FF2B5EF4-FFF2-40B4-BE49-F238E27FC236}">
                <a16:creationId xmlns:a16="http://schemas.microsoft.com/office/drawing/2014/main" id="{EE56F5A0-9B75-414C-BD5E-A740DD614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9706" y="21174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9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role-label-7">
            <a:extLst xmlns:a="http://schemas.openxmlformats.org/drawingml/2006/main">
              <a:ext uri="{FF2B5EF4-FFF2-40B4-BE49-F238E27FC236}">
                <a16:creationId xmlns:a16="http://schemas.microsoft.com/office/drawing/2014/main" id="{7BF4AFCF-DD89-4707-9322-4FE9B0E1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1081" y="2317425"/>
            <a:ext cx="99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报道</a:t>
            </a:r>
          </a:p>
        </p:txBody>
      </p:sp>
      <p:sp>
        <p:nvSpPr>
          <p:cNvPr id="23" name="role-dot-8">
            <a:extLst xmlns:a="http://schemas.openxmlformats.org/drawingml/2006/main">
              <a:ext uri="{FF2B5EF4-FFF2-40B4-BE49-F238E27FC236}">
                <a16:creationId xmlns:a16="http://schemas.microsoft.com/office/drawing/2014/main" id="{D8276825-B752-43DD-9E43-B873FCB7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8944" y="21174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9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role-label-8">
            <a:extLst xmlns:a="http://schemas.openxmlformats.org/drawingml/2006/main">
              <a:ext uri="{FF2B5EF4-FFF2-40B4-BE49-F238E27FC236}">
                <a16:creationId xmlns:a16="http://schemas.microsoft.com/office/drawing/2014/main" id="{54E2C835-DEF9-49D1-AE92-8E38E854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0319" y="2317425"/>
            <a:ext cx="99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清洁</a:t>
            </a:r>
          </a:p>
        </p:txBody>
      </p:sp>
      <p:sp>
        <p:nvSpPr>
          <p:cNvPr id="25" name="role-dot-9">
            <a:extLst xmlns:a="http://schemas.openxmlformats.org/drawingml/2006/main">
              <a:ext uri="{FF2B5EF4-FFF2-40B4-BE49-F238E27FC236}">
                <a16:creationId xmlns:a16="http://schemas.microsoft.com/office/drawing/2014/main" id="{D2FE1953-86E8-44A1-A1C1-A9D0A980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3444" y="2774831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34D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role-label-9">
            <a:extLst xmlns:a="http://schemas.openxmlformats.org/drawingml/2006/main">
              <a:ext uri="{FF2B5EF4-FFF2-40B4-BE49-F238E27FC236}">
                <a16:creationId xmlns:a16="http://schemas.microsoft.com/office/drawing/2014/main" id="{722D14C4-0104-4A1C-895A-260124025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4819" y="2974856"/>
            <a:ext cx="99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善后</a:t>
            </a:r>
          </a:p>
        </p:txBody>
      </p:sp>
      <p:sp>
        <p:nvSpPr>
          <p:cNvPr id="27" name="role-center">
            <a:extLst xmlns:a="http://schemas.openxmlformats.org/drawingml/2006/main">
              <a:ext uri="{FF2B5EF4-FFF2-40B4-BE49-F238E27FC236}">
                <a16:creationId xmlns:a16="http://schemas.microsoft.com/office/drawing/2014/main" id="{4B9A7F48-AEAB-48E1-B3E3-84C6A4AB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067050"/>
            <a:ext cx="2667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solidFill>
              <a:srgbClr val="113D35"/>
            </a:solidFill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5000"/>
              </a:lnSpc>
              <a:buNone/>
              <a:defRPr sz="2925" b="1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2925" b="1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每个人</a:t>
            </a:r>
          </a:p>
          <a:p xmlns:a="http://schemas.openxmlformats.org/drawingml/2006/main">
            <a:pPr algn="ctr">
              <a:lnSpc>
                <a:spcPct val="95000"/>
              </a:lnSpc>
              <a:buNone/>
              <a:defRPr sz="2925" b="1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2925" b="1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都能为集体</a:t>
            </a:r>
          </a:p>
          <a:p xmlns:a="http://schemas.openxmlformats.org/drawingml/2006/main">
            <a:pPr algn="ctr">
              <a:lnSpc>
                <a:spcPct val="95000"/>
              </a:lnSpc>
              <a:buNone/>
              <a:defRPr sz="2925" b="1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2925" b="1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留下证据</a:t>
            </a:r>
          </a:p>
        </p:txBody>
      </p:sp>
    </p:spTree>
    <p:extLst>
      <p:ext uri="{BB962C8B-B14F-4D97-AF65-F5344CB8AC3E}">
        <p14:creationId xmlns:p14="http://schemas.microsoft.com/office/powerpoint/2010/main" val="20073794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hrome-top-11">
            <a:extLst xmlns:a="http://schemas.openxmlformats.org/drawingml/2006/main">
              <a:ext uri="{FF2B5EF4-FFF2-40B4-BE49-F238E27FC236}">
                <a16:creationId xmlns:a16="http://schemas.microsoft.com/office/drawing/2014/main" id="{E3796852-26E0-4343-9FBF-CD87479E1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11">
            <a:extLst xmlns:a="http://schemas.openxmlformats.org/drawingml/2006/main">
              <a:ext uri="{FF2B5EF4-FFF2-40B4-BE49-F238E27FC236}">
                <a16:creationId xmlns:a16="http://schemas.microsoft.com/office/drawing/2014/main" id="{92DBA7DE-A613-4CD3-80D6-244CE263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11">
            <a:extLst xmlns:a="http://schemas.openxmlformats.org/drawingml/2006/main">
              <a:ext uri="{FF2B5EF4-FFF2-40B4-BE49-F238E27FC236}">
                <a16:creationId xmlns:a16="http://schemas.microsoft.com/office/drawing/2014/main" id="{CCD6F455-95CB-4858-BE7F-55917AFC3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11</a:t>
            </a:r>
          </a:p>
        </p:txBody>
      </p:sp>
      <p:sp>
        <p:nvSpPr>
          <p:cNvPr id="4" name="kicker-11">
            <a:extLst xmlns:a="http://schemas.openxmlformats.org/drawingml/2006/main">
              <a:ext uri="{FF2B5EF4-FFF2-40B4-BE49-F238E27FC236}">
                <a16:creationId xmlns:a16="http://schemas.microsoft.com/office/drawing/2014/main" id="{E8695F56-AEBC-4E1B-B7EB-3A566908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同伴致意</a:t>
            </a:r>
          </a:p>
        </p:txBody>
      </p:sp>
      <p:sp>
        <p:nvSpPr>
          <p:cNvPr id="5" name="title-11">
            <a:extLst xmlns:a="http://schemas.openxmlformats.org/drawingml/2006/main">
              <a:ext uri="{FF2B5EF4-FFF2-40B4-BE49-F238E27FC236}">
                <a16:creationId xmlns:a16="http://schemas.microsoft.com/office/drawing/2014/main" id="{5C5549A4-7788-4C6C-A475-FD354805E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把掌声送给一个具体动作</a:t>
            </a:r>
          </a:p>
        </p:txBody>
      </p:sp>
      <p:sp>
        <p:nvSpPr>
          <p:cNvPr id="6" name="title-rule-11">
            <a:extLst xmlns:a="http://schemas.openxmlformats.org/drawingml/2006/main">
              <a:ext uri="{FF2B5EF4-FFF2-40B4-BE49-F238E27FC236}">
                <a16:creationId xmlns:a16="http://schemas.microsoft.com/office/drawing/2014/main" id="{29B29F56-D021-4551-A2C4-2EC065881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applause-template">
            <a:extLst xmlns:a="http://schemas.openxmlformats.org/drawingml/2006/main">
              <a:ext uri="{FF2B5EF4-FFF2-40B4-BE49-F238E27FC236}">
                <a16:creationId xmlns:a16="http://schemas.microsoft.com/office/drawing/2014/main" id="{E7EC66F2-FBAF-45C7-8D24-66591F32A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09800"/>
            <a:ext cx="9810750" cy="259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0786"/>
          </a:bodyPr>
          <a:lstStyle xmlns:a="http://schemas.openxmlformats.org/drawingml/2006/main"/>
          <a:p xmlns:a="http://schemas.openxmlformats.org/drawingml/2006/main">
            <a:pPr>
              <a:lnSpc>
                <a:spcPct val="130000"/>
              </a:lnSpc>
              <a:buNone/>
              <a:defRPr sz="225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我想感谢 ____________ 这个角色。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30000"/>
              </a:lnSpc>
              <a:buNone/>
              <a:defRPr sz="225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我看见他/她/他们 ________________________。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30000"/>
              </a:lnSpc>
              <a:buNone/>
              <a:defRPr sz="225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这让 ____________________________________。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30000"/>
              </a:lnSpc>
              <a:buNone/>
              <a:defRPr sz="225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我从中看见了 ______________________ 品质。</a:t>
            </a:r>
          </a:p>
        </p:txBody>
      </p:sp>
      <p:sp>
        <p:nvSpPr>
          <p:cNvPr id="8" name="applause-callout">
            <a:extLst xmlns:a="http://schemas.openxmlformats.org/drawingml/2006/main">
              <a:ext uri="{FF2B5EF4-FFF2-40B4-BE49-F238E27FC236}">
                <a16:creationId xmlns:a16="http://schemas.microsoft.com/office/drawing/2014/main" id="{72ED2826-0539-41A0-97A1-448BDBD09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257800"/>
            <a:ext cx="6134100" cy="609600"/>
          </a:xfrm>
          <a:prstGeom xmlns:a="http://schemas.openxmlformats.org/drawingml/2006/main" prst="roundRect">
            <a:avLst>
              <a:gd name="adj" fmla="val 28125"/>
            </a:avLst>
          </a:prstGeom>
          <a:solidFill xmlns:a="http://schemas.openxmlformats.org/drawingml/2006/main">
            <a:srgbClr val="E8EFEA"/>
          </a:solidFill>
          <a:ln xmlns:a="http://schemas.openxmlformats.org/drawingml/2006/main" w="9525">
            <a:solidFill>
              <a:srgbClr val="88AA9B"/>
            </a:solidFill>
            <a:prstDash val="solid"/>
          </a:ln>
        </p:spPr>
      </p:sp>
      <p:sp>
        <p:nvSpPr>
          <p:cNvPr id="9" name="applause-callout-text">
            <a:extLst xmlns:a="http://schemas.openxmlformats.org/drawingml/2006/main">
              <a:ext uri="{FF2B5EF4-FFF2-40B4-BE49-F238E27FC236}">
                <a16:creationId xmlns:a16="http://schemas.microsoft.com/office/drawing/2014/main" id="{1E03E614-4E56-40C3-9644-F1651C8F7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410200"/>
            <a:ext cx="5638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可以不说姓名，但一定要说清楚行为和影响。</a:t>
            </a:r>
          </a:p>
        </p:txBody>
      </p:sp>
    </p:spTree>
    <p:extLst>
      <p:ext uri="{BB962C8B-B14F-4D97-AF65-F5344CB8AC3E}">
        <p14:creationId xmlns:p14="http://schemas.microsoft.com/office/powerpoint/2010/main" val="11802084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1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chrome-section-12">
            <a:extLst xmlns:a="http://schemas.openxmlformats.org/drawingml/2006/main">
              <a:ext uri="{FF2B5EF4-FFF2-40B4-BE49-F238E27FC236}">
                <a16:creationId xmlns:a16="http://schemas.microsoft.com/office/drawing/2014/main" id="{6BB3492B-3764-45BC-8F65-4D77F966C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2" name="chrome-page-12">
            <a:extLst xmlns:a="http://schemas.openxmlformats.org/drawingml/2006/main">
              <a:ext uri="{FF2B5EF4-FFF2-40B4-BE49-F238E27FC236}">
                <a16:creationId xmlns:a16="http://schemas.microsoft.com/office/drawing/2014/main" id="{18B34314-7CE8-40F1-9638-68216191A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rPr>
              <a:t>12</a:t>
            </a:r>
          </a:p>
        </p:txBody>
      </p:sp>
      <p:sp>
        <p:nvSpPr>
          <p:cNvPr id="3" name="section-no-12">
            <a:extLst xmlns:a="http://schemas.openxmlformats.org/drawingml/2006/main">
              <a:ext uri="{FF2B5EF4-FFF2-40B4-BE49-F238E27FC236}">
                <a16:creationId xmlns:a16="http://schemas.microsoft.com/office/drawing/2014/main" id="{649DE824-B48F-465C-88AF-D5CD6BAD2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371600"/>
            <a:ext cx="1238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84394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4800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800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rPr>
              <a:t>02</a:t>
            </a:r>
          </a:p>
        </p:txBody>
      </p:sp>
      <p:sp>
        <p:nvSpPr>
          <p:cNvPr id="4" name="section-title-12">
            <a:extLst xmlns:a="http://schemas.openxmlformats.org/drawingml/2006/main">
              <a:ext uri="{FF2B5EF4-FFF2-40B4-BE49-F238E27FC236}">
                <a16:creationId xmlns:a16="http://schemas.microsoft.com/office/drawing/2014/main" id="{654CE83B-0B0A-42D8-A322-C8A9A6318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8191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5000"/>
              </a:lnSpc>
              <a:buNone/>
              <a:defRPr sz="4950" b="1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4950" b="1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从热闹回到成长</a:t>
            </a:r>
          </a:p>
        </p:txBody>
      </p:sp>
      <p:sp>
        <p:nvSpPr>
          <p:cNvPr id="5" name="section-sub-12">
            <a:extLst xmlns:a="http://schemas.openxmlformats.org/drawingml/2006/main">
              <a:ext uri="{FF2B5EF4-FFF2-40B4-BE49-F238E27FC236}">
                <a16:creationId xmlns:a16="http://schemas.microsoft.com/office/drawing/2014/main" id="{847F00F7-6263-4F13-834B-38EFFE6B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19550"/>
            <a:ext cx="8667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buNone/>
              <a:defRPr sz="1950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rPr>
              <a:t>记住过去，不是停在回忆里；而是找到下一次仍然愿意坚持的品质。</a:t>
            </a:r>
          </a:p>
        </p:txBody>
      </p:sp>
      <p:sp>
        <p:nvSpPr>
          <p:cNvPr id="6" name="section-line-12">
            <a:extLst xmlns:a="http://schemas.openxmlformats.org/drawingml/2006/main">
              <a:ext uri="{FF2B5EF4-FFF2-40B4-BE49-F238E27FC236}">
                <a16:creationId xmlns:a16="http://schemas.microsoft.com/office/drawing/2014/main" id="{6EC4031A-8CAC-44B9-94C8-FF7E1FE4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5780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A34D3D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68137848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chrome-top-13">
            <a:extLst xmlns:a="http://schemas.openxmlformats.org/drawingml/2006/main">
              <a:ext uri="{FF2B5EF4-FFF2-40B4-BE49-F238E27FC236}">
                <a16:creationId xmlns:a16="http://schemas.microsoft.com/office/drawing/2014/main" id="{E294CC59-A7E3-4F49-B584-BBCB2B20F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13">
            <a:extLst xmlns:a="http://schemas.openxmlformats.org/drawingml/2006/main">
              <a:ext uri="{FF2B5EF4-FFF2-40B4-BE49-F238E27FC236}">
                <a16:creationId xmlns:a16="http://schemas.microsoft.com/office/drawing/2014/main" id="{E66303B6-FCAA-4278-9366-7A20E6AD2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13">
            <a:extLst xmlns:a="http://schemas.openxmlformats.org/drawingml/2006/main">
              <a:ext uri="{FF2B5EF4-FFF2-40B4-BE49-F238E27FC236}">
                <a16:creationId xmlns:a16="http://schemas.microsoft.com/office/drawing/2014/main" id="{9FC605CF-EFF7-4FBE-9930-C6F469091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13</a:t>
            </a:r>
          </a:p>
        </p:txBody>
      </p:sp>
      <p:sp>
        <p:nvSpPr>
          <p:cNvPr id="4" name="kicker-13">
            <a:extLst xmlns:a="http://schemas.openxmlformats.org/drawingml/2006/main">
              <a:ext uri="{FF2B5EF4-FFF2-40B4-BE49-F238E27FC236}">
                <a16:creationId xmlns:a16="http://schemas.microsoft.com/office/drawing/2014/main" id="{32564979-F9DD-48BD-A384-E4B719118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品质提炼</a:t>
            </a:r>
          </a:p>
        </p:txBody>
      </p:sp>
      <p:sp>
        <p:nvSpPr>
          <p:cNvPr id="5" name="title-13">
            <a:extLst xmlns:a="http://schemas.openxmlformats.org/drawingml/2006/main">
              <a:ext uri="{FF2B5EF4-FFF2-40B4-BE49-F238E27FC236}">
                <a16:creationId xmlns:a16="http://schemas.microsoft.com/office/drawing/2014/main" id="{94D41C79-7C1D-46D2-A655-5D79274FF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四种集体品质，藏在具体行为里</a:t>
            </a:r>
          </a:p>
        </p:txBody>
      </p:sp>
      <p:sp>
        <p:nvSpPr>
          <p:cNvPr id="6" name="title-rule-13">
            <a:extLst xmlns:a="http://schemas.openxmlformats.org/drawingml/2006/main">
              <a:ext uri="{FF2B5EF4-FFF2-40B4-BE49-F238E27FC236}">
                <a16:creationId xmlns:a16="http://schemas.microsoft.com/office/drawing/2014/main" id="{B3737B93-B72E-4CB8-97D0-08446C811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quality-track-0">
            <a:extLst xmlns:a="http://schemas.openxmlformats.org/drawingml/2006/main">
              <a:ext uri="{FF2B5EF4-FFF2-40B4-BE49-F238E27FC236}">
                <a16:creationId xmlns:a16="http://schemas.microsoft.com/office/drawing/2014/main" id="{4B4C142B-5C39-4DD6-B180-CB3464508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2895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9D1C3"/>
            </a:solidFill>
            <a:prstDash val="solid"/>
          </a:ln>
        </p:spPr>
      </p:sp>
      <p:sp>
        <p:nvSpPr>
          <p:cNvPr id="8" name="quality-circle-0">
            <a:extLst xmlns:a="http://schemas.openxmlformats.org/drawingml/2006/main">
              <a:ext uri="{FF2B5EF4-FFF2-40B4-BE49-F238E27FC236}">
                <a16:creationId xmlns:a16="http://schemas.microsoft.com/office/drawing/2014/main" id="{564961D7-B6BE-4939-9147-75E1F132D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4795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34D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quality-no-0">
            <a:extLst xmlns:a="http://schemas.openxmlformats.org/drawingml/2006/main">
              <a:ext uri="{FF2B5EF4-FFF2-40B4-BE49-F238E27FC236}">
                <a16:creationId xmlns:a16="http://schemas.microsoft.com/office/drawing/2014/main" id="{0A86808E-CAA4-4F8C-869F-88BA894A3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38450"/>
            <a:ext cx="76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01</a:t>
            </a:r>
          </a:p>
        </p:txBody>
      </p:sp>
      <p:sp>
        <p:nvSpPr>
          <p:cNvPr id="10" name="quality-name-0">
            <a:extLst xmlns:a="http://schemas.openxmlformats.org/drawingml/2006/main">
              <a:ext uri="{FF2B5EF4-FFF2-40B4-BE49-F238E27FC236}">
                <a16:creationId xmlns:a16="http://schemas.microsoft.com/office/drawing/2014/main" id="{1FB0F453-F05A-4A87-93B2-EB448C863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3380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4307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责任</a:t>
            </a:r>
          </a:p>
        </p:txBody>
      </p:sp>
      <p:sp>
        <p:nvSpPr>
          <p:cNvPr id="11" name="quality-desc-0">
            <a:extLst xmlns:a="http://schemas.openxmlformats.org/drawingml/2006/main">
              <a:ext uri="{FF2B5EF4-FFF2-40B4-BE49-F238E27FC236}">
                <a16:creationId xmlns:a16="http://schemas.microsoft.com/office/drawing/2014/main" id="{6C2C4C95-7E25-434C-AC61-B3C13C41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305300"/>
            <a:ext cx="2190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18000"/>
              </a:lnSpc>
              <a:buNone/>
              <a:def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把自己的岗位做完整</a:t>
            </a:r>
          </a:p>
        </p:txBody>
      </p:sp>
      <p:sp>
        <p:nvSpPr>
          <p:cNvPr id="12" name="quality-track-1">
            <a:extLst xmlns:a="http://schemas.openxmlformats.org/drawingml/2006/main">
              <a:ext uri="{FF2B5EF4-FFF2-40B4-BE49-F238E27FC236}">
                <a16:creationId xmlns:a16="http://schemas.microsoft.com/office/drawing/2014/main" id="{E572B454-DD14-4B37-BF52-BB4CA0EB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02895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9D1C3"/>
            </a:solidFill>
            <a:prstDash val="solid"/>
          </a:ln>
        </p:spPr>
      </p:sp>
      <p:sp>
        <p:nvSpPr>
          <p:cNvPr id="13" name="quality-circle-1">
            <a:extLst xmlns:a="http://schemas.openxmlformats.org/drawingml/2006/main">
              <a:ext uri="{FF2B5EF4-FFF2-40B4-BE49-F238E27FC236}">
                <a16:creationId xmlns:a16="http://schemas.microsoft.com/office/drawing/2014/main" id="{F44336C4-8964-4DC0-BEAB-2E76DEFE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64795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9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quality-no-1">
            <a:extLst xmlns:a="http://schemas.openxmlformats.org/drawingml/2006/main">
              <a:ext uri="{FF2B5EF4-FFF2-40B4-BE49-F238E27FC236}">
                <a16:creationId xmlns:a16="http://schemas.microsoft.com/office/drawing/2014/main" id="{B1E742AC-C47B-4130-B276-42D8B9FB9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838450"/>
            <a:ext cx="76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02</a:t>
            </a:r>
          </a:p>
        </p:txBody>
      </p:sp>
      <p:sp>
        <p:nvSpPr>
          <p:cNvPr id="15" name="quality-name-1">
            <a:extLst xmlns:a="http://schemas.openxmlformats.org/drawingml/2006/main">
              <a:ext uri="{FF2B5EF4-FFF2-40B4-BE49-F238E27FC236}">
                <a16:creationId xmlns:a16="http://schemas.microsoft.com/office/drawing/2014/main" id="{D41C0441-A9D3-40DB-B9E1-1E52D690D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73380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4307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坚韧</a:t>
            </a:r>
          </a:p>
        </p:txBody>
      </p:sp>
      <p:sp>
        <p:nvSpPr>
          <p:cNvPr id="16" name="quality-desc-1">
            <a:extLst xmlns:a="http://schemas.openxmlformats.org/drawingml/2006/main">
              <a:ext uri="{FF2B5EF4-FFF2-40B4-BE49-F238E27FC236}">
                <a16:creationId xmlns:a16="http://schemas.microsoft.com/office/drawing/2014/main" id="{A6C7FE9A-B7BB-4956-8C56-5883AA46E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305300"/>
            <a:ext cx="2190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18000"/>
              </a:lnSpc>
              <a:buNone/>
              <a:def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面对困难仍尊重过程</a:t>
            </a:r>
          </a:p>
        </p:txBody>
      </p:sp>
      <p:sp>
        <p:nvSpPr>
          <p:cNvPr id="17" name="quality-track-2">
            <a:extLst xmlns:a="http://schemas.openxmlformats.org/drawingml/2006/main">
              <a:ext uri="{FF2B5EF4-FFF2-40B4-BE49-F238E27FC236}">
                <a16:creationId xmlns:a16="http://schemas.microsoft.com/office/drawing/2014/main" id="{2ED3F814-99AE-4D4C-AB7B-64E96D94A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02895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9D1C3"/>
            </a:solidFill>
            <a:prstDash val="solid"/>
          </a:ln>
        </p:spPr>
      </p:sp>
      <p:sp>
        <p:nvSpPr>
          <p:cNvPr id="18" name="quality-circle-2">
            <a:extLst xmlns:a="http://schemas.openxmlformats.org/drawingml/2006/main">
              <a:ext uri="{FF2B5EF4-FFF2-40B4-BE49-F238E27FC236}">
                <a16:creationId xmlns:a16="http://schemas.microsoft.com/office/drawing/2014/main" id="{44C5F7D1-0ACF-4FD8-B159-1EAB8B8AA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64795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59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quality-no-2">
            <a:extLst xmlns:a="http://schemas.openxmlformats.org/drawingml/2006/main">
              <a:ext uri="{FF2B5EF4-FFF2-40B4-BE49-F238E27FC236}">
                <a16:creationId xmlns:a16="http://schemas.microsoft.com/office/drawing/2014/main" id="{46BE2A3F-4DD2-4882-8293-DBB265186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838450"/>
            <a:ext cx="76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03</a:t>
            </a:r>
          </a:p>
        </p:txBody>
      </p:sp>
      <p:sp>
        <p:nvSpPr>
          <p:cNvPr id="20" name="quality-name-2">
            <a:extLst xmlns:a="http://schemas.openxmlformats.org/drawingml/2006/main">
              <a:ext uri="{FF2B5EF4-FFF2-40B4-BE49-F238E27FC236}">
                <a16:creationId xmlns:a16="http://schemas.microsoft.com/office/drawing/2014/main" id="{A2F4CAAB-3651-4967-A1EE-13D5CCEDA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73380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4307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合作</a:t>
            </a:r>
          </a:p>
        </p:txBody>
      </p:sp>
      <p:sp>
        <p:nvSpPr>
          <p:cNvPr id="21" name="quality-desc-2">
            <a:extLst xmlns:a="http://schemas.openxmlformats.org/drawingml/2006/main">
              <a:ext uri="{FF2B5EF4-FFF2-40B4-BE49-F238E27FC236}">
                <a16:creationId xmlns:a16="http://schemas.microsoft.com/office/drawing/2014/main" id="{082CB7D2-3ACA-4771-96E1-AE79961C3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305300"/>
            <a:ext cx="2190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18000"/>
              </a:lnSpc>
              <a:buNone/>
              <a:def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看见需要并及时补位</a:t>
            </a:r>
          </a:p>
        </p:txBody>
      </p:sp>
      <p:sp>
        <p:nvSpPr>
          <p:cNvPr id="22" name="quality-track-3">
            <a:extLst xmlns:a="http://schemas.openxmlformats.org/drawingml/2006/main">
              <a:ext uri="{FF2B5EF4-FFF2-40B4-BE49-F238E27FC236}">
                <a16:creationId xmlns:a16="http://schemas.microsoft.com/office/drawing/2014/main" id="{A4520018-FC85-41F3-911A-F323D06E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302895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noFill/>
            <a:prstDash val="solid"/>
          </a:ln>
        </p:spPr>
      </p:sp>
      <p:sp>
        <p:nvSpPr>
          <p:cNvPr id="23" name="quality-circle-3">
            <a:extLst xmlns:a="http://schemas.openxmlformats.org/drawingml/2006/main">
              <a:ext uri="{FF2B5EF4-FFF2-40B4-BE49-F238E27FC236}">
                <a16:creationId xmlns:a16="http://schemas.microsoft.com/office/drawing/2014/main" id="{A89C1CFD-608B-4FDD-8DC7-2BC2AD87C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64795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quality-no-3">
            <a:extLst xmlns:a="http://schemas.openxmlformats.org/drawingml/2006/main">
              <a:ext uri="{FF2B5EF4-FFF2-40B4-BE49-F238E27FC236}">
                <a16:creationId xmlns:a16="http://schemas.microsoft.com/office/drawing/2014/main" id="{1E41B69D-3561-4AB7-B475-AA640F6A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38450"/>
            <a:ext cx="76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04</a:t>
            </a:r>
          </a:p>
        </p:txBody>
      </p:sp>
      <p:sp>
        <p:nvSpPr>
          <p:cNvPr id="25" name="quality-name-3">
            <a:extLst xmlns:a="http://schemas.openxmlformats.org/drawingml/2006/main">
              <a:ext uri="{FF2B5EF4-FFF2-40B4-BE49-F238E27FC236}">
                <a16:creationId xmlns:a16="http://schemas.microsoft.com/office/drawing/2014/main" id="{E255EEDF-276D-4287-BB99-E6A6CFA4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73380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4307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自律</a:t>
            </a:r>
          </a:p>
        </p:txBody>
      </p:sp>
      <p:sp>
        <p:nvSpPr>
          <p:cNvPr id="26" name="quality-desc-3">
            <a:extLst xmlns:a="http://schemas.openxmlformats.org/drawingml/2006/main">
              <a:ext uri="{FF2B5EF4-FFF2-40B4-BE49-F238E27FC236}">
                <a16:creationId xmlns:a16="http://schemas.microsoft.com/office/drawing/2014/main" id="{6C989535-C17B-49E6-9101-69A15DCDE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305300"/>
            <a:ext cx="2190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18000"/>
              </a:lnSpc>
              <a:buNone/>
              <a:def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无人提醒也守住约定</a:t>
            </a:r>
          </a:p>
        </p:txBody>
      </p:sp>
      <p:sp>
        <p:nvSpPr>
          <p:cNvPr id="27" name="quality-bottom">
            <a:extLst xmlns:a="http://schemas.openxmlformats.org/drawingml/2006/main">
              <a:ext uri="{FF2B5EF4-FFF2-40B4-BE49-F238E27FC236}">
                <a16:creationId xmlns:a16="http://schemas.microsoft.com/office/drawing/2014/main" id="{726BB571-67E6-4052-8658-B9AD8F28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73405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品质不是贴在谁身上的标签，而是可以反复练习的行为。</a:t>
            </a:r>
          </a:p>
        </p:txBody>
      </p:sp>
    </p:spTree>
    <p:extLst>
      <p:ext uri="{BB962C8B-B14F-4D97-AF65-F5344CB8AC3E}">
        <p14:creationId xmlns:p14="http://schemas.microsoft.com/office/powerpoint/2010/main" val="193221932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chrome-top-14">
            <a:extLst xmlns:a="http://schemas.openxmlformats.org/drawingml/2006/main">
              <a:ext uri="{FF2B5EF4-FFF2-40B4-BE49-F238E27FC236}">
                <a16:creationId xmlns:a16="http://schemas.microsoft.com/office/drawing/2014/main" id="{525BA41B-F7AD-44B0-B2B4-4755A3F39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14">
            <a:extLst xmlns:a="http://schemas.openxmlformats.org/drawingml/2006/main">
              <a:ext uri="{FF2B5EF4-FFF2-40B4-BE49-F238E27FC236}">
                <a16:creationId xmlns:a16="http://schemas.microsoft.com/office/drawing/2014/main" id="{3B93F71E-CCFB-4DFC-8853-4397E8FE4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14">
            <a:extLst xmlns:a="http://schemas.openxmlformats.org/drawingml/2006/main">
              <a:ext uri="{FF2B5EF4-FFF2-40B4-BE49-F238E27FC236}">
                <a16:creationId xmlns:a16="http://schemas.microsoft.com/office/drawing/2014/main" id="{985004C0-FF4F-4166-B24B-0A6B38582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14</a:t>
            </a:r>
          </a:p>
        </p:txBody>
      </p:sp>
      <p:sp>
        <p:nvSpPr>
          <p:cNvPr id="4" name="kicker-14">
            <a:extLst xmlns:a="http://schemas.openxmlformats.org/drawingml/2006/main">
              <a:ext uri="{FF2B5EF4-FFF2-40B4-BE49-F238E27FC236}">
                <a16:creationId xmlns:a16="http://schemas.microsoft.com/office/drawing/2014/main" id="{00D3319F-95BE-4E04-B1A9-346FBE0E8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表达工具</a:t>
            </a:r>
          </a:p>
        </p:txBody>
      </p:sp>
      <p:sp>
        <p:nvSpPr>
          <p:cNvPr id="5" name="title-14">
            <a:extLst xmlns:a="http://schemas.openxmlformats.org/drawingml/2006/main">
              <a:ext uri="{FF2B5EF4-FFF2-40B4-BE49-F238E27FC236}">
                <a16:creationId xmlns:a16="http://schemas.microsoft.com/office/drawing/2014/main" id="{B05B451A-BE84-4781-8961-95E1F8F0A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好的复盘，不贴标签，只让事实说话</a:t>
            </a:r>
          </a:p>
        </p:txBody>
      </p:sp>
      <p:sp>
        <p:nvSpPr>
          <p:cNvPr id="6" name="title-rule-14">
            <a:extLst xmlns:a="http://schemas.openxmlformats.org/drawingml/2006/main">
              <a:ext uri="{FF2B5EF4-FFF2-40B4-BE49-F238E27FC236}">
                <a16:creationId xmlns:a16="http://schemas.microsoft.com/office/drawing/2014/main" id="{9F1311F9-8201-4CB7-831E-F4B4784D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feedback-number-0">
            <a:extLst xmlns:a="http://schemas.openxmlformats.org/drawingml/2006/main">
              <a:ext uri="{FF2B5EF4-FFF2-40B4-BE49-F238E27FC236}">
                <a16:creationId xmlns:a16="http://schemas.microsoft.com/office/drawing/2014/main" id="{B9F00360-8C1B-4CCB-BFC6-64C463B4F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34D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feedback-label-0">
            <a:extLst xmlns:a="http://schemas.openxmlformats.org/drawingml/2006/main">
              <a:ext uri="{FF2B5EF4-FFF2-40B4-BE49-F238E27FC236}">
                <a16:creationId xmlns:a16="http://schemas.microsoft.com/office/drawing/2014/main" id="{9BC12607-8C72-4874-BA98-58CA1EB33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00300"/>
            <a:ext cx="590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事实</a:t>
            </a:r>
          </a:p>
        </p:txBody>
      </p:sp>
      <p:sp>
        <p:nvSpPr>
          <p:cNvPr id="9" name="feedback-example-0">
            <a:extLst xmlns:a="http://schemas.openxmlformats.org/drawingml/2006/main">
              <a:ext uri="{FF2B5EF4-FFF2-40B4-BE49-F238E27FC236}">
                <a16:creationId xmlns:a16="http://schemas.microsoft.com/office/drawing/2014/main" id="{D6DCF215-1D29-43A5-A289-BC999E02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2860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“检录前 10 分钟，他又核对了一遍名单。”</a:t>
            </a:r>
          </a:p>
        </p:txBody>
      </p:sp>
      <p:sp>
        <p:nvSpPr>
          <p:cNvPr id="10" name="feedback-number-1">
            <a:extLst xmlns:a="http://schemas.openxmlformats.org/drawingml/2006/main">
              <a:ext uri="{FF2B5EF4-FFF2-40B4-BE49-F238E27FC236}">
                <a16:creationId xmlns:a16="http://schemas.microsoft.com/office/drawing/2014/main" id="{9C460F29-15B8-4E83-9437-5778F481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099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9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feedback-label-1">
            <a:extLst xmlns:a="http://schemas.openxmlformats.org/drawingml/2006/main">
              <a:ext uri="{FF2B5EF4-FFF2-40B4-BE49-F238E27FC236}">
                <a16:creationId xmlns:a16="http://schemas.microsoft.com/office/drawing/2014/main" id="{BC94F3AB-4BBA-4AB3-8A96-3B65538A0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543300"/>
            <a:ext cx="590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影响</a:t>
            </a:r>
          </a:p>
        </p:txBody>
      </p:sp>
      <p:sp>
        <p:nvSpPr>
          <p:cNvPr id="12" name="feedback-example-1">
            <a:extLst xmlns:a="http://schemas.openxmlformats.org/drawingml/2006/main">
              <a:ext uri="{FF2B5EF4-FFF2-40B4-BE49-F238E27FC236}">
                <a16:creationId xmlns:a16="http://schemas.microsoft.com/office/drawing/2014/main" id="{49138E3C-A9B4-4D2B-9EEE-92FA1E36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34290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“所以两名同学没有错过比赛。”</a:t>
            </a:r>
          </a:p>
        </p:txBody>
      </p:sp>
      <p:sp>
        <p:nvSpPr>
          <p:cNvPr id="13" name="feedback-number-2">
            <a:extLst xmlns:a="http://schemas.openxmlformats.org/drawingml/2006/main">
              <a:ext uri="{FF2B5EF4-FFF2-40B4-BE49-F238E27FC236}">
                <a16:creationId xmlns:a16="http://schemas.microsoft.com/office/drawing/2014/main" id="{4C5FE2F2-F25F-4FD9-B1A3-635C42B91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5529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59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feedback-label-2">
            <a:extLst xmlns:a="http://schemas.openxmlformats.org/drawingml/2006/main">
              <a:ext uri="{FF2B5EF4-FFF2-40B4-BE49-F238E27FC236}">
                <a16:creationId xmlns:a16="http://schemas.microsoft.com/office/drawing/2014/main" id="{FDF36B44-FDAF-45C7-956C-733EA1A2E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86300"/>
            <a:ext cx="590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品质</a:t>
            </a:r>
          </a:p>
        </p:txBody>
      </p:sp>
      <p:sp>
        <p:nvSpPr>
          <p:cNvPr id="15" name="feedback-example-2">
            <a:extLst xmlns:a="http://schemas.openxmlformats.org/drawingml/2006/main">
              <a:ext uri="{FF2B5EF4-FFF2-40B4-BE49-F238E27FC236}">
                <a16:creationId xmlns:a16="http://schemas.microsoft.com/office/drawing/2014/main" id="{A61E70D3-E212-4960-B039-C34E67C93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5720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“我看见了责任与细致。”</a:t>
            </a:r>
          </a:p>
        </p:txBody>
      </p:sp>
      <p:sp>
        <p:nvSpPr>
          <p:cNvPr id="16" name="feedback-bad">
            <a:extLst xmlns:a="http://schemas.openxmlformats.org/drawingml/2006/main">
              <a:ext uri="{FF2B5EF4-FFF2-40B4-BE49-F238E27FC236}">
                <a16:creationId xmlns:a16="http://schemas.microsoft.com/office/drawing/2014/main" id="{B5CBDF0C-7873-423E-9043-988128681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810250"/>
            <a:ext cx="409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少说：“他一直都很负责。”</a:t>
            </a:r>
          </a:p>
        </p:txBody>
      </p:sp>
      <p:sp>
        <p:nvSpPr>
          <p:cNvPr id="17" name="feedback-good">
            <a:extLst xmlns:a="http://schemas.openxmlformats.org/drawingml/2006/main">
              <a:ext uri="{FF2B5EF4-FFF2-40B4-BE49-F238E27FC236}">
                <a16:creationId xmlns:a16="http://schemas.microsoft.com/office/drawing/2014/main" id="{6B9215EA-794F-4753-B9E7-10AB29188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810250"/>
            <a:ext cx="409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5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多说：“我看见了哪一个动作。”</a:t>
            </a:r>
          </a:p>
        </p:txBody>
      </p:sp>
    </p:spTree>
    <p:extLst>
      <p:ext uri="{BB962C8B-B14F-4D97-AF65-F5344CB8AC3E}">
        <p14:creationId xmlns:p14="http://schemas.microsoft.com/office/powerpoint/2010/main" val="91181589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chrome-top-15">
            <a:extLst xmlns:a="http://schemas.openxmlformats.org/drawingml/2006/main">
              <a:ext uri="{FF2B5EF4-FFF2-40B4-BE49-F238E27FC236}">
                <a16:creationId xmlns:a16="http://schemas.microsoft.com/office/drawing/2014/main" id="{C192A07D-1D95-4A28-A2BA-B3E95FB42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15">
            <a:extLst xmlns:a="http://schemas.openxmlformats.org/drawingml/2006/main">
              <a:ext uri="{FF2B5EF4-FFF2-40B4-BE49-F238E27FC236}">
                <a16:creationId xmlns:a16="http://schemas.microsoft.com/office/drawing/2014/main" id="{77E5B7D2-83B1-4F0C-9C53-AA2D14D01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15">
            <a:extLst xmlns:a="http://schemas.openxmlformats.org/drawingml/2006/main">
              <a:ext uri="{FF2B5EF4-FFF2-40B4-BE49-F238E27FC236}">
                <a16:creationId xmlns:a16="http://schemas.microsoft.com/office/drawing/2014/main" id="{7FFD7A85-2F0F-45DC-BB6D-1B5F2190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15</a:t>
            </a:r>
          </a:p>
        </p:txBody>
      </p:sp>
      <p:sp>
        <p:nvSpPr>
          <p:cNvPr id="4" name="kicker-15">
            <a:extLst xmlns:a="http://schemas.openxmlformats.org/drawingml/2006/main">
              <a:ext uri="{FF2B5EF4-FFF2-40B4-BE49-F238E27FC236}">
                <a16:creationId xmlns:a16="http://schemas.microsoft.com/office/drawing/2014/main" id="{99DE0E95-16DB-4B4F-AA91-CED211C1C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班级复盘 A</a:t>
            </a:r>
          </a:p>
        </p:txBody>
      </p:sp>
      <p:sp>
        <p:nvSpPr>
          <p:cNvPr id="5" name="title-15">
            <a:extLst xmlns:a="http://schemas.openxmlformats.org/drawingml/2006/main">
              <a:ext uri="{FF2B5EF4-FFF2-40B4-BE49-F238E27FC236}">
                <a16:creationId xmlns:a16="http://schemas.microsoft.com/office/drawing/2014/main" id="{4148FD79-26A2-4633-8368-B086AF82B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这次，我们真正做对了什么？</a:t>
            </a:r>
          </a:p>
        </p:txBody>
      </p:sp>
      <p:sp>
        <p:nvSpPr>
          <p:cNvPr id="6" name="title-rule-15">
            <a:extLst xmlns:a="http://schemas.openxmlformats.org/drawingml/2006/main">
              <a:ext uri="{FF2B5EF4-FFF2-40B4-BE49-F238E27FC236}">
                <a16:creationId xmlns:a16="http://schemas.microsoft.com/office/drawing/2014/main" id="{7695EBCF-22A2-4B86-B7D6-875BAE1F0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worked-left-title">
            <a:extLst xmlns:a="http://schemas.openxmlformats.org/drawingml/2006/main">
              <a:ext uri="{FF2B5EF4-FFF2-40B4-BE49-F238E27FC236}">
                <a16:creationId xmlns:a16="http://schemas.microsoft.com/office/drawing/2014/main" id="{FE18E4F1-FF5C-4770-B0AB-81E8C9A12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9075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一件值得保留的做法</a:t>
            </a:r>
          </a:p>
        </p:txBody>
      </p:sp>
      <p:sp>
        <p:nvSpPr>
          <p:cNvPr id="8" name="worked-left-line1">
            <a:extLst xmlns:a="http://schemas.openxmlformats.org/drawingml/2006/main">
              <a:ext uri="{FF2B5EF4-FFF2-40B4-BE49-F238E27FC236}">
                <a16:creationId xmlns:a16="http://schemas.microsoft.com/office/drawing/2014/main" id="{BEAEE200-CB86-4CC6-A862-7E18B02E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4476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88AA9B"/>
            </a:solidFill>
            <a:prstDash val="solid"/>
          </a:ln>
        </p:spPr>
      </p:sp>
      <p:sp>
        <p:nvSpPr>
          <p:cNvPr id="9" name="worked-left-line2">
            <a:extLst xmlns:a="http://schemas.openxmlformats.org/drawingml/2006/main">
              <a:ext uri="{FF2B5EF4-FFF2-40B4-BE49-F238E27FC236}">
                <a16:creationId xmlns:a16="http://schemas.microsoft.com/office/drawing/2014/main" id="{19C6EC3F-C997-4D3D-ADCC-F76C1806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14750"/>
            <a:ext cx="4476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10" name="worked-left-line3">
            <a:extLst xmlns:a="http://schemas.openxmlformats.org/drawingml/2006/main">
              <a:ext uri="{FF2B5EF4-FFF2-40B4-BE49-F238E27FC236}">
                <a16:creationId xmlns:a16="http://schemas.microsoft.com/office/drawing/2014/main" id="{8593AAAA-2037-4671-A2E9-1BE9A9AB6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86250"/>
            <a:ext cx="4476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11" name="worked-right-title">
            <a:extLst xmlns:a="http://schemas.openxmlformats.org/drawingml/2006/main">
              <a:ext uri="{FF2B5EF4-FFF2-40B4-BE49-F238E27FC236}">
                <a16:creationId xmlns:a16="http://schemas.microsoft.com/office/drawing/2014/main" id="{7DD18E40-058B-4C53-89B8-5B29CA0E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1907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一条能证明它有效的证据</a:t>
            </a:r>
          </a:p>
        </p:txBody>
      </p:sp>
      <p:sp>
        <p:nvSpPr>
          <p:cNvPr id="12" name="worked-right-line1">
            <a:extLst xmlns:a="http://schemas.openxmlformats.org/drawingml/2006/main">
              <a:ext uri="{FF2B5EF4-FFF2-40B4-BE49-F238E27FC236}">
                <a16:creationId xmlns:a16="http://schemas.microsoft.com/office/drawing/2014/main" id="{5F3A7741-2F3C-48A8-AB0A-58494B53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432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88AA9B"/>
            </a:solidFill>
            <a:prstDash val="solid"/>
          </a:ln>
        </p:spPr>
      </p:sp>
      <p:sp>
        <p:nvSpPr>
          <p:cNvPr id="13" name="worked-right-line2">
            <a:extLst xmlns:a="http://schemas.openxmlformats.org/drawingml/2006/main">
              <a:ext uri="{FF2B5EF4-FFF2-40B4-BE49-F238E27FC236}">
                <a16:creationId xmlns:a16="http://schemas.microsoft.com/office/drawing/2014/main" id="{A1B95547-FD6D-423E-BFEB-20B965D50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7147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14" name="worked-right-line3">
            <a:extLst xmlns:a="http://schemas.openxmlformats.org/drawingml/2006/main">
              <a:ext uri="{FF2B5EF4-FFF2-40B4-BE49-F238E27FC236}">
                <a16:creationId xmlns:a16="http://schemas.microsoft.com/office/drawing/2014/main" id="{BB02A48F-8352-42ED-AB45-184DD5902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2862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15" name="worked-bottom">
            <a:extLst xmlns:a="http://schemas.openxmlformats.org/drawingml/2006/main">
              <a:ext uri="{FF2B5EF4-FFF2-40B4-BE49-F238E27FC236}">
                <a16:creationId xmlns:a16="http://schemas.microsoft.com/office/drawing/2014/main" id="{ED53F113-F7AB-48E8-9C53-8B3017941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105400"/>
            <a:ext cx="8001000" cy="74295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E8EFEA"/>
          </a:solidFill>
          <a:ln xmlns:a="http://schemas.openxmlformats.org/drawingml/2006/main" w="9525">
            <a:solidFill>
              <a:srgbClr val="88AA9B"/>
            </a:solidFill>
            <a:prstDash val="solid"/>
          </a:ln>
        </p:spPr>
      </p:sp>
      <p:sp>
        <p:nvSpPr>
          <p:cNvPr id="16" name="worked-bottom-text">
            <a:extLst xmlns:a="http://schemas.openxmlformats.org/drawingml/2006/main">
              <a:ext uri="{FF2B5EF4-FFF2-40B4-BE49-F238E27FC236}">
                <a16:creationId xmlns:a16="http://schemas.microsoft.com/office/drawing/2014/main" id="{1F9AECAE-2136-42A1-89A4-3BAD0990F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295900"/>
            <a:ext cx="7467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1">
                <a:solidFill>
                  <a:srgbClr val="23594B"/>
                </a:solidFill>
                <a:latin typeface="Songti SC"/>
                <a:ea typeface="Songti SC"/>
                <a:cs typeface="Songti SC"/>
              </a:defRPr>
            </a:pPr>
            <a:r>
              <a:rPr sz="1950" b="1">
                <a:solidFill>
                  <a:srgbClr val="23594B"/>
                </a:solidFill>
                <a:latin typeface="Songti SC"/>
                <a:ea typeface="Songti SC"/>
                <a:cs typeface="Songti SC"/>
              </a:rPr>
              <a:t>保留的不是“热闹”，而是下一次还能复用的方法。</a:t>
            </a:r>
          </a:p>
        </p:txBody>
      </p:sp>
    </p:spTree>
    <p:extLst>
      <p:ext uri="{BB962C8B-B14F-4D97-AF65-F5344CB8AC3E}">
        <p14:creationId xmlns:p14="http://schemas.microsoft.com/office/powerpoint/2010/main" val="99327257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chrome-top-16">
            <a:extLst xmlns:a="http://schemas.openxmlformats.org/drawingml/2006/main">
              <a:ext uri="{FF2B5EF4-FFF2-40B4-BE49-F238E27FC236}">
                <a16:creationId xmlns:a16="http://schemas.microsoft.com/office/drawing/2014/main" id="{5C0CB3CE-960A-4BA3-A590-E6EB63001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16">
            <a:extLst xmlns:a="http://schemas.openxmlformats.org/drawingml/2006/main">
              <a:ext uri="{FF2B5EF4-FFF2-40B4-BE49-F238E27FC236}">
                <a16:creationId xmlns:a16="http://schemas.microsoft.com/office/drawing/2014/main" id="{A7131435-295A-4978-8CC3-AF1F6B39E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16">
            <a:extLst xmlns:a="http://schemas.openxmlformats.org/drawingml/2006/main">
              <a:ext uri="{FF2B5EF4-FFF2-40B4-BE49-F238E27FC236}">
                <a16:creationId xmlns:a16="http://schemas.microsoft.com/office/drawing/2014/main" id="{B6656E8C-EA1F-4CFD-9215-3A20AEA07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16</a:t>
            </a:r>
          </a:p>
        </p:txBody>
      </p:sp>
      <p:sp>
        <p:nvSpPr>
          <p:cNvPr id="4" name="kicker-16">
            <a:extLst xmlns:a="http://schemas.openxmlformats.org/drawingml/2006/main">
              <a:ext uri="{FF2B5EF4-FFF2-40B4-BE49-F238E27FC236}">
                <a16:creationId xmlns:a16="http://schemas.microsoft.com/office/drawing/2014/main" id="{2C06CD72-57FB-4923-966C-A9A341706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班级复盘 B</a:t>
            </a:r>
          </a:p>
        </p:txBody>
      </p:sp>
      <p:sp>
        <p:nvSpPr>
          <p:cNvPr id="5" name="title-16">
            <a:extLst xmlns:a="http://schemas.openxmlformats.org/drawingml/2006/main">
              <a:ext uri="{FF2B5EF4-FFF2-40B4-BE49-F238E27FC236}">
                <a16:creationId xmlns:a16="http://schemas.microsoft.com/office/drawing/2014/main" id="{7CB5052A-897F-4186-BE5E-40A53ED84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下一次，哪一处可以更好？</a:t>
            </a:r>
          </a:p>
        </p:txBody>
      </p:sp>
      <p:sp>
        <p:nvSpPr>
          <p:cNvPr id="6" name="title-rule-16">
            <a:extLst xmlns:a="http://schemas.openxmlformats.org/drawingml/2006/main">
              <a:ext uri="{FF2B5EF4-FFF2-40B4-BE49-F238E27FC236}">
                <a16:creationId xmlns:a16="http://schemas.microsoft.com/office/drawing/2014/main" id="{FCA2CB26-0383-4133-AA4C-F6E2AD7E7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improve-label-0">
            <a:extLst xmlns:a="http://schemas.openxmlformats.org/drawingml/2006/main">
              <a:ext uri="{FF2B5EF4-FFF2-40B4-BE49-F238E27FC236}">
                <a16:creationId xmlns:a16="http://schemas.microsoft.com/office/drawing/2014/main" id="{6F21CE43-D70B-4363-9B26-57BE9AD62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323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700" b="1">
                <a:solidFill>
                  <a:srgbClr val="A34D3D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A34D3D"/>
                </a:solidFill>
                <a:latin typeface="Songti SC"/>
                <a:ea typeface="Songti SC"/>
                <a:cs typeface="Songti SC"/>
              </a:rPr>
              <a:t>事实</a:t>
            </a:r>
          </a:p>
        </p:txBody>
      </p:sp>
      <p:sp>
        <p:nvSpPr>
          <p:cNvPr id="8" name="improve-prompt-0">
            <a:extLst xmlns:a="http://schemas.openxmlformats.org/drawingml/2006/main">
              <a:ext uri="{FF2B5EF4-FFF2-40B4-BE49-F238E27FC236}">
                <a16:creationId xmlns:a16="http://schemas.microsoft.com/office/drawing/2014/main" id="{93F26FA5-C6D4-4512-91E4-2543E574C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323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当时发生了什么？</a:t>
            </a:r>
          </a:p>
        </p:txBody>
      </p:sp>
      <p:sp>
        <p:nvSpPr>
          <p:cNvPr id="9" name="improve-line1-0">
            <a:extLst xmlns:a="http://schemas.openxmlformats.org/drawingml/2006/main">
              <a:ext uri="{FF2B5EF4-FFF2-40B4-BE49-F238E27FC236}">
                <a16:creationId xmlns:a16="http://schemas.microsoft.com/office/drawing/2014/main" id="{C538373B-A942-410E-B89E-84791D0B0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88AA9B"/>
            </a:solidFill>
            <a:prstDash val="solid"/>
          </a:ln>
        </p:spPr>
      </p:sp>
      <p:sp>
        <p:nvSpPr>
          <p:cNvPr id="10" name="improve-line2-0">
            <a:extLst xmlns:a="http://schemas.openxmlformats.org/drawingml/2006/main">
              <a:ext uri="{FF2B5EF4-FFF2-40B4-BE49-F238E27FC236}">
                <a16:creationId xmlns:a16="http://schemas.microsoft.com/office/drawing/2014/main" id="{294FE7F4-3B80-453A-9FAA-FCA9DDF40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5770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11" name="improve-line3-0">
            <a:extLst xmlns:a="http://schemas.openxmlformats.org/drawingml/2006/main">
              <a:ext uri="{FF2B5EF4-FFF2-40B4-BE49-F238E27FC236}">
                <a16:creationId xmlns:a16="http://schemas.microsoft.com/office/drawing/2014/main" id="{4B1F5398-A076-4403-B400-B5D4EF5EA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0540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12" name="improve-label-1">
            <a:extLst xmlns:a="http://schemas.openxmlformats.org/drawingml/2006/main">
              <a:ext uri="{FF2B5EF4-FFF2-40B4-BE49-F238E27FC236}">
                <a16:creationId xmlns:a16="http://schemas.microsoft.com/office/drawing/2014/main" id="{0FD4F057-BED6-4EEE-8144-122AA71CF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71700"/>
            <a:ext cx="323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700" b="1">
                <a:solidFill>
                  <a:srgbClr val="B9914E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B9914E"/>
                </a:solidFill>
                <a:latin typeface="Songti SC"/>
                <a:ea typeface="Songti SC"/>
                <a:cs typeface="Songti SC"/>
              </a:rPr>
              <a:t>影响</a:t>
            </a:r>
          </a:p>
        </p:txBody>
      </p:sp>
      <p:sp>
        <p:nvSpPr>
          <p:cNvPr id="13" name="improve-prompt-1">
            <a:extLst xmlns:a="http://schemas.openxmlformats.org/drawingml/2006/main">
              <a:ext uri="{FF2B5EF4-FFF2-40B4-BE49-F238E27FC236}">
                <a16:creationId xmlns:a16="http://schemas.microsoft.com/office/drawing/2014/main" id="{D43D556E-1D0C-42F6-BBCC-449D906E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781300"/>
            <a:ext cx="323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给谁带来什么不便？</a:t>
            </a:r>
          </a:p>
        </p:txBody>
      </p:sp>
      <p:sp>
        <p:nvSpPr>
          <p:cNvPr id="14" name="improve-line1-1">
            <a:extLst xmlns:a="http://schemas.openxmlformats.org/drawingml/2006/main">
              <a:ext uri="{FF2B5EF4-FFF2-40B4-BE49-F238E27FC236}">
                <a16:creationId xmlns:a16="http://schemas.microsoft.com/office/drawing/2014/main" id="{83F9AE00-B105-42F1-8305-10466B6A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81000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88AA9B"/>
            </a:solidFill>
            <a:prstDash val="solid"/>
          </a:ln>
        </p:spPr>
      </p:sp>
      <p:sp>
        <p:nvSpPr>
          <p:cNvPr id="15" name="improve-line2-1">
            <a:extLst xmlns:a="http://schemas.openxmlformats.org/drawingml/2006/main">
              <a:ext uri="{FF2B5EF4-FFF2-40B4-BE49-F238E27FC236}">
                <a16:creationId xmlns:a16="http://schemas.microsoft.com/office/drawing/2014/main" id="{CACB8D73-1439-4E35-9CE7-95A5D240F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16" name="improve-line3-1">
            <a:extLst xmlns:a="http://schemas.openxmlformats.org/drawingml/2006/main">
              <a:ext uri="{FF2B5EF4-FFF2-40B4-BE49-F238E27FC236}">
                <a16:creationId xmlns:a16="http://schemas.microsoft.com/office/drawing/2014/main" id="{6CDA3C1E-E225-479C-9992-81052D18E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10540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17" name="improve-label-2">
            <a:extLst xmlns:a="http://schemas.openxmlformats.org/drawingml/2006/main">
              <a:ext uri="{FF2B5EF4-FFF2-40B4-BE49-F238E27FC236}">
                <a16:creationId xmlns:a16="http://schemas.microsoft.com/office/drawing/2014/main" id="{8E131F7B-EA06-4BB4-9EA4-A76F8A14B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171700"/>
            <a:ext cx="323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700" b="1">
                <a:solidFill>
                  <a:srgbClr val="23594B"/>
                </a:solidFill>
                <a:latin typeface="Songti SC"/>
                <a:ea typeface="Songti SC"/>
                <a:cs typeface="Songti SC"/>
              </a:defRPr>
            </a:pPr>
            <a:r>
              <a:rPr sz="2700" b="1">
                <a:solidFill>
                  <a:srgbClr val="23594B"/>
                </a:solidFill>
                <a:latin typeface="Songti SC"/>
                <a:ea typeface="Songti SC"/>
                <a:cs typeface="Songti SC"/>
              </a:rPr>
              <a:t>改进</a:t>
            </a:r>
          </a:p>
        </p:txBody>
      </p:sp>
      <p:sp>
        <p:nvSpPr>
          <p:cNvPr id="18" name="improve-prompt-2">
            <a:extLst xmlns:a="http://schemas.openxmlformats.org/drawingml/2006/main">
              <a:ext uri="{FF2B5EF4-FFF2-40B4-BE49-F238E27FC236}">
                <a16:creationId xmlns:a16="http://schemas.microsoft.com/office/drawing/2014/main" id="{679B803A-0C96-4A0C-8C95-1F9104E86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81300"/>
            <a:ext cx="323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下一次提前做什么？</a:t>
            </a:r>
          </a:p>
        </p:txBody>
      </p:sp>
      <p:sp>
        <p:nvSpPr>
          <p:cNvPr id="19" name="improve-line1-2">
            <a:extLst xmlns:a="http://schemas.openxmlformats.org/drawingml/2006/main">
              <a:ext uri="{FF2B5EF4-FFF2-40B4-BE49-F238E27FC236}">
                <a16:creationId xmlns:a16="http://schemas.microsoft.com/office/drawing/2014/main" id="{26D5B28E-8FB8-435A-A3BE-09DBD9EA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81000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88AA9B"/>
            </a:solidFill>
            <a:prstDash val="solid"/>
          </a:ln>
        </p:spPr>
      </p:sp>
      <p:sp>
        <p:nvSpPr>
          <p:cNvPr id="20" name="improve-line2-2">
            <a:extLst xmlns:a="http://schemas.openxmlformats.org/drawingml/2006/main">
              <a:ext uri="{FF2B5EF4-FFF2-40B4-BE49-F238E27FC236}">
                <a16:creationId xmlns:a16="http://schemas.microsoft.com/office/drawing/2014/main" id="{B8CB7FA3-282C-466B-8274-0C90987E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45770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21" name="improve-line3-2">
            <a:extLst xmlns:a="http://schemas.openxmlformats.org/drawingml/2006/main">
              <a:ext uri="{FF2B5EF4-FFF2-40B4-BE49-F238E27FC236}">
                <a16:creationId xmlns:a16="http://schemas.microsoft.com/office/drawing/2014/main" id="{A8649F86-583D-4444-A6B7-70898D59B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510540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22" name="improve-rule">
            <a:extLst xmlns:a="http://schemas.openxmlformats.org/drawingml/2006/main">
              <a:ext uri="{FF2B5EF4-FFF2-40B4-BE49-F238E27FC236}">
                <a16:creationId xmlns:a16="http://schemas.microsoft.com/office/drawing/2014/main" id="{672F12E5-6D7D-44C3-BCF3-F41AFB7E6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981700"/>
            <a:ext cx="925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规则：不点名｜不翻旧账｜不贴标签｜只讨论下一次能改变的行为</a:t>
            </a:r>
          </a:p>
        </p:txBody>
      </p:sp>
    </p:spTree>
    <p:extLst>
      <p:ext uri="{BB962C8B-B14F-4D97-AF65-F5344CB8AC3E}">
        <p14:creationId xmlns:p14="http://schemas.microsoft.com/office/powerpoint/2010/main" val="9340882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hrome-top-17">
            <a:extLst xmlns:a="http://schemas.openxmlformats.org/drawingml/2006/main">
              <a:ext uri="{FF2B5EF4-FFF2-40B4-BE49-F238E27FC236}">
                <a16:creationId xmlns:a16="http://schemas.microsoft.com/office/drawing/2014/main" id="{913E3111-E546-4340-ADD4-D61B0715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17">
            <a:extLst xmlns:a="http://schemas.openxmlformats.org/drawingml/2006/main">
              <a:ext uri="{FF2B5EF4-FFF2-40B4-BE49-F238E27FC236}">
                <a16:creationId xmlns:a16="http://schemas.microsoft.com/office/drawing/2014/main" id="{F4EB738B-B618-4751-A41D-95644FC38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17">
            <a:extLst xmlns:a="http://schemas.openxmlformats.org/drawingml/2006/main">
              <a:ext uri="{FF2B5EF4-FFF2-40B4-BE49-F238E27FC236}">
                <a16:creationId xmlns:a16="http://schemas.microsoft.com/office/drawing/2014/main" id="{451C042C-0783-42D5-99AE-99FC56574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17</a:t>
            </a:r>
          </a:p>
        </p:txBody>
      </p:sp>
      <p:sp>
        <p:nvSpPr>
          <p:cNvPr id="4" name="kicker-17">
            <a:extLst xmlns:a="http://schemas.openxmlformats.org/drawingml/2006/main">
              <a:ext uri="{FF2B5EF4-FFF2-40B4-BE49-F238E27FC236}">
                <a16:creationId xmlns:a16="http://schemas.microsoft.com/office/drawing/2014/main" id="{170B67A0-7983-49F8-BCB2-1C47951AD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个人选择</a:t>
            </a:r>
          </a:p>
        </p:txBody>
      </p:sp>
      <p:sp>
        <p:nvSpPr>
          <p:cNvPr id="5" name="title-17">
            <a:extLst xmlns:a="http://schemas.openxmlformats.org/drawingml/2006/main">
              <a:ext uri="{FF2B5EF4-FFF2-40B4-BE49-F238E27FC236}">
                <a16:creationId xmlns:a16="http://schemas.microsoft.com/office/drawing/2014/main" id="{A01C510A-1E0F-4DEE-8E26-B7C842C14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角色不是固定的，下一次我想多走一步</a:t>
            </a:r>
          </a:p>
        </p:txBody>
      </p:sp>
      <p:sp>
        <p:nvSpPr>
          <p:cNvPr id="6" name="title-rule-17">
            <a:extLst xmlns:a="http://schemas.openxmlformats.org/drawingml/2006/main">
              <a:ext uri="{FF2B5EF4-FFF2-40B4-BE49-F238E27FC236}">
                <a16:creationId xmlns:a16="http://schemas.microsoft.com/office/drawing/2014/main" id="{5AE8C5AE-9FD9-4308-A45F-7A38EC8F5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role-choice-lead">
            <a:extLst xmlns:a="http://schemas.openxmlformats.org/drawingml/2006/main">
              <a:ext uri="{FF2B5EF4-FFF2-40B4-BE49-F238E27FC236}">
                <a16:creationId xmlns:a16="http://schemas.microsoft.com/office/drawing/2014/main" id="{E0059975-F9F4-4D88-9DE2-0A4AD12AC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24100"/>
            <a:ext cx="78105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4576"/>
          </a:bodyPr>
          <a:lstStyle xmlns:a="http://schemas.openxmlformats.org/drawingml/2006/main"/>
          <a:p xmlns:a="http://schemas.openxmlformats.org/drawingml/2006/main">
            <a:pPr>
              <a:lnSpc>
                <a:spcPct val="134000"/>
              </a:lnSpc>
              <a:buNone/>
              <a:defRPr sz="255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上一次，我主要是 ____________。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34000"/>
              </a:lnSpc>
              <a:buNone/>
              <a:defRPr sz="255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下一次，我愿意尝试 ____________。</a:t>
            </a:r>
          </a:p>
        </p:txBody>
      </p:sp>
      <p:sp>
        <p:nvSpPr>
          <p:cNvPr id="8" name="role-choice-action">
            <a:extLst xmlns:a="http://schemas.openxmlformats.org/drawingml/2006/main">
              <a:ext uri="{FF2B5EF4-FFF2-40B4-BE49-F238E27FC236}">
                <a16:creationId xmlns:a16="http://schemas.microsoft.com/office/drawing/2014/main" id="{92554856-BFFC-4459-BD4C-9EEB5BC2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78105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34000"/>
              </a:lnSpc>
              <a:buNone/>
              <a:defRPr sz="21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我会提前做的一个动作：</a:t>
            </a:r>
          </a:p>
          <a:p xmlns:a="http://schemas.openxmlformats.org/drawingml/2006/main">
            <a:pPr>
              <a:lnSpc>
                <a:spcPct val="134000"/>
              </a:lnSpc>
              <a:buNone/>
              <a:defRPr sz="21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________________________________________</a:t>
            </a:r>
          </a:p>
        </p:txBody>
      </p:sp>
      <p:sp>
        <p:nvSpPr>
          <p:cNvPr id="9" name="role-choice-mark">
            <a:extLst xmlns:a="http://schemas.openxmlformats.org/drawingml/2006/main">
              <a:ext uri="{FF2B5EF4-FFF2-40B4-BE49-F238E27FC236}">
                <a16:creationId xmlns:a16="http://schemas.microsoft.com/office/drawing/2014/main" id="{9E95B26E-8482-4D08-8F6F-1C5F9DCF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800350"/>
            <a:ext cx="1314450" cy="1314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ole-choice-mark-text">
            <a:extLst xmlns:a="http://schemas.openxmlformats.org/drawingml/2006/main">
              <a:ext uri="{FF2B5EF4-FFF2-40B4-BE49-F238E27FC236}">
                <a16:creationId xmlns:a16="http://schemas.microsoft.com/office/drawing/2014/main" id="{534BCE0A-76E4-4C8F-ACC6-B5BCA07BA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048000"/>
            <a:ext cx="895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2000"/>
              </a:lnSpc>
              <a:buNone/>
              <a:def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补位</a:t>
            </a:r>
          </a:p>
          <a:p xmlns:a="http://schemas.openxmlformats.org/drawingml/2006/main">
            <a:pPr algn="ctr">
              <a:lnSpc>
                <a:spcPct val="92000"/>
              </a:lnSpc>
              <a:buNone/>
              <a:def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不是</a:t>
            </a:r>
          </a:p>
          <a:p xmlns:a="http://schemas.openxmlformats.org/drawingml/2006/main">
            <a:pPr algn="ctr">
              <a:lnSpc>
                <a:spcPct val="92000"/>
              </a:lnSpc>
              <a:buNone/>
              <a:def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抢位</a:t>
            </a:r>
          </a:p>
        </p:txBody>
      </p:sp>
      <p:sp>
        <p:nvSpPr>
          <p:cNvPr id="11" name="role-choice-tip">
            <a:extLst xmlns:a="http://schemas.openxmlformats.org/drawingml/2006/main">
              <a:ext uri="{FF2B5EF4-FFF2-40B4-BE49-F238E27FC236}">
                <a16:creationId xmlns:a16="http://schemas.microsoft.com/office/drawing/2014/main" id="{AA756B82-6CDF-4F82-8488-E7CE3EA14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448300"/>
            <a:ext cx="371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选择一个愿意尝试的角色，不代表必须公开承诺。</a:t>
            </a:r>
          </a:p>
        </p:txBody>
      </p:sp>
    </p:spTree>
    <p:extLst>
      <p:ext uri="{BB962C8B-B14F-4D97-AF65-F5344CB8AC3E}">
        <p14:creationId xmlns:p14="http://schemas.microsoft.com/office/powerpoint/2010/main" val="7493344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chrome-top-18">
            <a:extLst xmlns:a="http://schemas.openxmlformats.org/drawingml/2006/main">
              <a:ext uri="{FF2B5EF4-FFF2-40B4-BE49-F238E27FC236}">
                <a16:creationId xmlns:a16="http://schemas.microsoft.com/office/drawing/2014/main" id="{FDF80ACA-0CD8-4391-B989-8E1422255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18">
            <a:extLst xmlns:a="http://schemas.openxmlformats.org/drawingml/2006/main">
              <a:ext uri="{FF2B5EF4-FFF2-40B4-BE49-F238E27FC236}">
                <a16:creationId xmlns:a16="http://schemas.microsoft.com/office/drawing/2014/main" id="{A53B14DD-A60C-4298-B2BF-49BE22B5D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18">
            <a:extLst xmlns:a="http://schemas.openxmlformats.org/drawingml/2006/main">
              <a:ext uri="{FF2B5EF4-FFF2-40B4-BE49-F238E27FC236}">
                <a16:creationId xmlns:a16="http://schemas.microsoft.com/office/drawing/2014/main" id="{09939D50-3298-4DC9-8FD0-D59C805A5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18</a:t>
            </a:r>
          </a:p>
        </p:txBody>
      </p:sp>
      <p:sp>
        <p:nvSpPr>
          <p:cNvPr id="4" name="kicker-18">
            <a:extLst xmlns:a="http://schemas.openxmlformats.org/drawingml/2006/main">
              <a:ext uri="{FF2B5EF4-FFF2-40B4-BE49-F238E27FC236}">
                <a16:creationId xmlns:a16="http://schemas.microsoft.com/office/drawing/2014/main" id="{E792C2DE-5F6D-4049-B4B3-213418B85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班级共识</a:t>
            </a:r>
          </a:p>
        </p:txBody>
      </p:sp>
      <p:sp>
        <p:nvSpPr>
          <p:cNvPr id="5" name="title-18">
            <a:extLst xmlns:a="http://schemas.openxmlformats.org/drawingml/2006/main">
              <a:ext uri="{FF2B5EF4-FFF2-40B4-BE49-F238E27FC236}">
                <a16:creationId xmlns:a16="http://schemas.microsoft.com/office/drawing/2014/main" id="{EB35E4AB-7E1E-4B5A-911A-F2F64D9DB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把三条共识带到下一次集体活动</a:t>
            </a:r>
          </a:p>
        </p:txBody>
      </p:sp>
      <p:sp>
        <p:nvSpPr>
          <p:cNvPr id="6" name="title-rule-18">
            <a:extLst xmlns:a="http://schemas.openxmlformats.org/drawingml/2006/main">
              <a:ext uri="{FF2B5EF4-FFF2-40B4-BE49-F238E27FC236}">
                <a16:creationId xmlns:a16="http://schemas.microsoft.com/office/drawing/2014/main" id="{94F55C93-5741-46FD-A877-509E6711C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agreement-no-0">
            <a:extLst xmlns:a="http://schemas.openxmlformats.org/drawingml/2006/main">
              <a:ext uri="{FF2B5EF4-FFF2-40B4-BE49-F238E27FC236}">
                <a16:creationId xmlns:a16="http://schemas.microsoft.com/office/drawing/2014/main" id="{CDB5D050-915A-4F5E-A089-3860C0708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0980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4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01</a:t>
            </a:r>
          </a:p>
        </p:txBody>
      </p:sp>
      <p:sp>
        <p:nvSpPr>
          <p:cNvPr id="8" name="agreement-title-0">
            <a:extLst xmlns:a="http://schemas.openxmlformats.org/drawingml/2006/main">
              <a:ext uri="{FF2B5EF4-FFF2-40B4-BE49-F238E27FC236}">
                <a16:creationId xmlns:a16="http://schemas.microsoft.com/office/drawing/2014/main" id="{DEF543BB-B18A-4B6D-9BA7-B422439AF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19075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9855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55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55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自觉</a:t>
            </a:r>
          </a:p>
        </p:txBody>
      </p:sp>
      <p:sp>
        <p:nvSpPr>
          <p:cNvPr id="9" name="agreement-desc-0">
            <a:extLst xmlns:a="http://schemas.openxmlformats.org/drawingml/2006/main">
              <a:ext uri="{FF2B5EF4-FFF2-40B4-BE49-F238E27FC236}">
                <a16:creationId xmlns:a16="http://schemas.microsoft.com/office/drawing/2014/main" id="{41D7ECDE-5FEB-4E1B-A922-1D87E4BB5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209800"/>
            <a:ext cx="3390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80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rPr>
              <a:t>看见需要，主动补位</a:t>
            </a:r>
          </a:p>
        </p:txBody>
      </p:sp>
      <p:sp>
        <p:nvSpPr>
          <p:cNvPr id="10" name="agreement-line-0">
            <a:extLst xmlns:a="http://schemas.openxmlformats.org/drawingml/2006/main">
              <a:ext uri="{FF2B5EF4-FFF2-40B4-BE49-F238E27FC236}">
                <a16:creationId xmlns:a16="http://schemas.microsoft.com/office/drawing/2014/main" id="{25424B3C-114D-48DB-A485-2DD1D0642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209800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6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我不等提醒才开始</a:t>
            </a:r>
          </a:p>
        </p:txBody>
      </p:sp>
      <p:sp>
        <p:nvSpPr>
          <p:cNvPr id="11" name="agreement-rule-0">
            <a:extLst xmlns:a="http://schemas.openxmlformats.org/drawingml/2006/main">
              <a:ext uri="{FF2B5EF4-FFF2-40B4-BE49-F238E27FC236}">
                <a16:creationId xmlns:a16="http://schemas.microsoft.com/office/drawing/2014/main" id="{B0FF3F04-187B-44AC-9FE8-619CD1F54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876550"/>
            <a:ext cx="942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12" name="agreement-no-1">
            <a:extLst xmlns:a="http://schemas.openxmlformats.org/drawingml/2006/main">
              <a:ext uri="{FF2B5EF4-FFF2-40B4-BE49-F238E27FC236}">
                <a16:creationId xmlns:a16="http://schemas.microsoft.com/office/drawing/2014/main" id="{E14D0BC7-8712-4A41-A585-452EFD714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099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400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rPr>
              <a:t>02</a:t>
            </a:r>
          </a:p>
        </p:txBody>
      </p:sp>
      <p:sp>
        <p:nvSpPr>
          <p:cNvPr id="13" name="agreement-title-1">
            <a:extLst xmlns:a="http://schemas.openxmlformats.org/drawingml/2006/main">
              <a:ext uri="{FF2B5EF4-FFF2-40B4-BE49-F238E27FC236}">
                <a16:creationId xmlns:a16="http://schemas.microsoft.com/office/drawing/2014/main" id="{3C59383C-260C-4C54-A058-89C4FADA9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39090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9855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55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55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自律</a:t>
            </a:r>
          </a:p>
        </p:txBody>
      </p:sp>
      <p:sp>
        <p:nvSpPr>
          <p:cNvPr id="14" name="agreement-desc-1">
            <a:extLst xmlns:a="http://schemas.openxmlformats.org/drawingml/2006/main">
              <a:ext uri="{FF2B5EF4-FFF2-40B4-BE49-F238E27FC236}">
                <a16:creationId xmlns:a16="http://schemas.microsoft.com/office/drawing/2014/main" id="{C4499419-E15D-4059-82DC-2EEC28A5B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409950"/>
            <a:ext cx="3390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80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rPr>
              <a:t>守住岗位、时间与规则</a:t>
            </a:r>
          </a:p>
        </p:txBody>
      </p:sp>
      <p:sp>
        <p:nvSpPr>
          <p:cNvPr id="15" name="agreement-line-1">
            <a:extLst xmlns:a="http://schemas.openxmlformats.org/drawingml/2006/main">
              <a:ext uri="{FF2B5EF4-FFF2-40B4-BE49-F238E27FC236}">
                <a16:creationId xmlns:a16="http://schemas.microsoft.com/office/drawing/2014/main" id="{2426D775-EED6-4A2A-98DD-037B5DB4D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409950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6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我把承诺做到结束</a:t>
            </a:r>
          </a:p>
        </p:txBody>
      </p:sp>
      <p:sp>
        <p:nvSpPr>
          <p:cNvPr id="16" name="agreement-rule-1">
            <a:extLst xmlns:a="http://schemas.openxmlformats.org/drawingml/2006/main">
              <a:ext uri="{FF2B5EF4-FFF2-40B4-BE49-F238E27FC236}">
                <a16:creationId xmlns:a16="http://schemas.microsoft.com/office/drawing/2014/main" id="{091AAA3A-96C4-444A-B977-863949CD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76700"/>
            <a:ext cx="942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17" name="agreement-no-2">
            <a:extLst xmlns:a="http://schemas.openxmlformats.org/drawingml/2006/main">
              <a:ext uri="{FF2B5EF4-FFF2-40B4-BE49-F238E27FC236}">
                <a16:creationId xmlns:a16="http://schemas.microsoft.com/office/drawing/2014/main" id="{9A7D27B1-92D0-4741-B9EB-DF9E759A5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1010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4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03</a:t>
            </a:r>
          </a:p>
        </p:txBody>
      </p:sp>
      <p:sp>
        <p:nvSpPr>
          <p:cNvPr id="18" name="agreement-title-2">
            <a:extLst xmlns:a="http://schemas.openxmlformats.org/drawingml/2006/main">
              <a:ext uri="{FF2B5EF4-FFF2-40B4-BE49-F238E27FC236}">
                <a16:creationId xmlns:a16="http://schemas.microsoft.com/office/drawing/2014/main" id="{C23A2ADE-7466-42ED-AA7E-830DAF6E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59105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9855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2550" b="1">
                <a:solidFill>
                  <a:srgbClr val="113D35"/>
                </a:solidFill>
                <a:latin typeface="Songti SC"/>
                <a:ea typeface="Songti SC"/>
                <a:cs typeface="Songti SC"/>
              </a:defRPr>
            </a:pPr>
            <a:r>
              <a:rPr sz="2550" b="1">
                <a:solidFill>
                  <a:srgbClr val="113D35"/>
                </a:solidFill>
                <a:latin typeface="Songti SC"/>
                <a:ea typeface="Songti SC"/>
                <a:cs typeface="Songti SC"/>
              </a:rPr>
              <a:t>互助</a:t>
            </a:r>
          </a:p>
        </p:txBody>
      </p:sp>
      <p:sp>
        <p:nvSpPr>
          <p:cNvPr id="19" name="agreement-desc-2">
            <a:extLst xmlns:a="http://schemas.openxmlformats.org/drawingml/2006/main">
              <a:ext uri="{FF2B5EF4-FFF2-40B4-BE49-F238E27FC236}">
                <a16:creationId xmlns:a16="http://schemas.microsoft.com/office/drawing/2014/main" id="{24D5D620-4255-4F87-B7B6-B917A7F62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10100"/>
            <a:ext cx="3390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80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>
                <a:solidFill>
                  <a:srgbClr val="17211E"/>
                </a:solidFill>
                <a:latin typeface="Hiragino Sans GB"/>
                <a:ea typeface="Hiragino Sans GB"/>
                <a:cs typeface="Hiragino Sans GB"/>
              </a:rPr>
              <a:t>先问需要，再给支持</a:t>
            </a:r>
          </a:p>
        </p:txBody>
      </p:sp>
      <p:sp>
        <p:nvSpPr>
          <p:cNvPr id="20" name="agreement-line-2">
            <a:extLst xmlns:a="http://schemas.openxmlformats.org/drawingml/2006/main">
              <a:ext uri="{FF2B5EF4-FFF2-40B4-BE49-F238E27FC236}">
                <a16:creationId xmlns:a16="http://schemas.microsoft.com/office/drawing/2014/main" id="{A5FD76D8-9D0E-46FB-8E2B-E38881686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610100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6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我让别人不必独自前行</a:t>
            </a:r>
          </a:p>
        </p:txBody>
      </p:sp>
      <p:sp>
        <p:nvSpPr>
          <p:cNvPr id="21" name="agreement-rule-2">
            <a:extLst xmlns:a="http://schemas.openxmlformats.org/drawingml/2006/main">
              <a:ext uri="{FF2B5EF4-FFF2-40B4-BE49-F238E27FC236}">
                <a16:creationId xmlns:a16="http://schemas.microsoft.com/office/drawing/2014/main" id="{C04A91BC-98B1-4B9A-9B29-3E0F3F5DE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276850"/>
            <a:ext cx="942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22" name="agreement-close">
            <a:extLst xmlns:a="http://schemas.openxmlformats.org/drawingml/2006/main">
              <a:ext uri="{FF2B5EF4-FFF2-40B4-BE49-F238E27FC236}">
                <a16:creationId xmlns:a16="http://schemas.microsoft.com/office/drawing/2014/main" id="{804BCE6A-5036-4799-9FC1-3DAD2566C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981700"/>
            <a:ext cx="762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共识不是口号，而是下一次能被看见的行为。</a:t>
            </a:r>
          </a:p>
        </p:txBody>
      </p:sp>
    </p:spTree>
    <p:extLst>
      <p:ext uri="{BB962C8B-B14F-4D97-AF65-F5344CB8AC3E}">
        <p14:creationId xmlns:p14="http://schemas.microsoft.com/office/powerpoint/2010/main" val="16633908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hrome-top-19">
            <a:extLst xmlns:a="http://schemas.openxmlformats.org/drawingml/2006/main">
              <a:ext uri="{FF2B5EF4-FFF2-40B4-BE49-F238E27FC236}">
                <a16:creationId xmlns:a16="http://schemas.microsoft.com/office/drawing/2014/main" id="{D091EFA2-4BCD-4651-8FEB-F525ECCFF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hrome-section-19">
            <a:extLst xmlns:a="http://schemas.openxmlformats.org/drawingml/2006/main">
              <a:ext uri="{FF2B5EF4-FFF2-40B4-BE49-F238E27FC236}">
                <a16:creationId xmlns:a16="http://schemas.microsoft.com/office/drawing/2014/main" id="{2C7591A5-1870-4CAD-BA3C-3054D8BAA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23594B"/>
                </a:solidFill>
                <a:latin typeface="Hiragino Sans GB"/>
                <a:ea typeface="Hiragino Sans GB"/>
                <a:cs typeface="Hiragino Sans GB"/>
              </a:rPr>
              <a:t>第四周｜集体品质</a:t>
            </a:r>
          </a:p>
        </p:txBody>
      </p:sp>
      <p:sp>
        <p:nvSpPr>
          <p:cNvPr id="3" name="chrome-page-19">
            <a:extLst xmlns:a="http://schemas.openxmlformats.org/drawingml/2006/main">
              <a:ext uri="{FF2B5EF4-FFF2-40B4-BE49-F238E27FC236}">
                <a16:creationId xmlns:a16="http://schemas.microsoft.com/office/drawing/2014/main" id="{DC0EC5C4-4E81-461E-8437-6554F0D0F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19</a:t>
            </a:r>
          </a:p>
        </p:txBody>
      </p:sp>
      <p:sp>
        <p:nvSpPr>
          <p:cNvPr id="4" name="kicker-19">
            <a:extLst xmlns:a="http://schemas.openxmlformats.org/drawingml/2006/main">
              <a:ext uri="{FF2B5EF4-FFF2-40B4-BE49-F238E27FC236}">
                <a16:creationId xmlns:a16="http://schemas.microsoft.com/office/drawing/2014/main" id="{B244E4CE-67CB-425F-ACE8-BE6B4C027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离场卡</a:t>
            </a:r>
          </a:p>
        </p:txBody>
      </p:sp>
      <p:sp>
        <p:nvSpPr>
          <p:cNvPr id="5" name="title-19">
            <a:extLst xmlns:a="http://schemas.openxmlformats.org/drawingml/2006/main">
              <a:ext uri="{FF2B5EF4-FFF2-40B4-BE49-F238E27FC236}">
                <a16:creationId xmlns:a16="http://schemas.microsoft.com/office/drawing/2014/main" id="{EC0ECB17-8256-4ADF-9F68-3829572F8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96000"/>
              </a:lnSpc>
              <a:buNone/>
              <a:def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60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把今天的记忆，交给下一次的自己</a:t>
            </a:r>
          </a:p>
        </p:txBody>
      </p:sp>
      <p:sp>
        <p:nvSpPr>
          <p:cNvPr id="6" name="title-rule-19">
            <a:extLst xmlns:a="http://schemas.openxmlformats.org/drawingml/2006/main">
              <a:ext uri="{FF2B5EF4-FFF2-40B4-BE49-F238E27FC236}">
                <a16:creationId xmlns:a16="http://schemas.microsoft.com/office/drawing/2014/main" id="{454B0661-2B32-4A33-A587-D555AD064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430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1C3"/>
            </a:solidFill>
            <a:prstDash val="solid"/>
          </a:ln>
        </p:spPr>
      </p:sp>
      <p:sp>
        <p:nvSpPr>
          <p:cNvPr id="7" name="exit-1">
            <a:extLst xmlns:a="http://schemas.openxmlformats.org/drawingml/2006/main">
              <a:ext uri="{FF2B5EF4-FFF2-40B4-BE49-F238E27FC236}">
                <a16:creationId xmlns:a16="http://schemas.microsoft.com/office/drawing/2014/main" id="{D4290AC2-D31C-4DBD-9BD1-7DCED2FC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669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8000"/>
              </a:lnSpc>
              <a:buNone/>
              <a:def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我记住的一个角色：</a:t>
            </a:r>
          </a:p>
          <a:p xmlns:a="http://schemas.openxmlformats.org/drawingml/2006/main">
            <a:pPr>
              <a:lnSpc>
                <a:spcPct val="128000"/>
              </a:lnSpc>
              <a:buNone/>
              <a:def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________________________________</a:t>
            </a:r>
          </a:p>
        </p:txBody>
      </p:sp>
      <p:sp>
        <p:nvSpPr>
          <p:cNvPr id="8" name="exit-2">
            <a:extLst xmlns:a="http://schemas.openxmlformats.org/drawingml/2006/main">
              <a:ext uri="{FF2B5EF4-FFF2-40B4-BE49-F238E27FC236}">
                <a16:creationId xmlns:a16="http://schemas.microsoft.com/office/drawing/2014/main" id="{3CD23EA1-7170-43C3-ABB3-85CF980D3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2669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8000"/>
              </a:lnSpc>
              <a:buNone/>
              <a:def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我愿意延续的一种品质：</a:t>
            </a:r>
          </a:p>
          <a:p xmlns:a="http://schemas.openxmlformats.org/drawingml/2006/main">
            <a:pPr>
              <a:lnSpc>
                <a:spcPct val="128000"/>
              </a:lnSpc>
              <a:buNone/>
              <a:def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________________________________</a:t>
            </a:r>
          </a:p>
        </p:txBody>
      </p:sp>
      <p:sp>
        <p:nvSpPr>
          <p:cNvPr id="9" name="exit-3">
            <a:extLst xmlns:a="http://schemas.openxmlformats.org/drawingml/2006/main">
              <a:ext uri="{FF2B5EF4-FFF2-40B4-BE49-F238E27FC236}">
                <a16:creationId xmlns:a16="http://schemas.microsoft.com/office/drawing/2014/main" id="{39451AD3-10D3-423D-A575-9C953187E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000500"/>
            <a:ext cx="10058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30000"/>
              </a:lnSpc>
              <a:buNone/>
              <a:defRPr sz="22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下一次集体活动，我会先做：</a:t>
            </a:r>
          </a:p>
          <a:p xmlns:a="http://schemas.openxmlformats.org/drawingml/2006/main">
            <a:pPr>
              <a:lnSpc>
                <a:spcPct val="130000"/>
              </a:lnSpc>
              <a:buNone/>
              <a:defRPr sz="22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____________________________________________________________</a:t>
            </a:r>
          </a:p>
        </p:txBody>
      </p:sp>
      <p:sp>
        <p:nvSpPr>
          <p:cNvPr id="10" name="exit-bottom">
            <a:extLst xmlns:a="http://schemas.openxmlformats.org/drawingml/2006/main">
              <a:ext uri="{FF2B5EF4-FFF2-40B4-BE49-F238E27FC236}">
                <a16:creationId xmlns:a16="http://schemas.microsoft.com/office/drawing/2014/main" id="{59346F6C-DDC0-4BD8-AC7D-C429DDAB9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5467350"/>
            <a:ext cx="58293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113D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exit-bottom-text">
            <a:extLst xmlns:a="http://schemas.openxmlformats.org/drawingml/2006/main">
              <a:ext uri="{FF2B5EF4-FFF2-40B4-BE49-F238E27FC236}">
                <a16:creationId xmlns:a16="http://schemas.microsoft.com/office/drawing/2014/main" id="{6ED08809-7412-4DC8-885B-E78F758C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610225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不交口号，只交一个下次能看见的动作。</a:t>
            </a:r>
          </a:p>
        </p:txBody>
      </p:sp>
    </p:spTree>
    <p:extLst>
      <p:ext uri="{BB962C8B-B14F-4D97-AF65-F5344CB8AC3E}">
        <p14:creationId xmlns:p14="http://schemas.microsoft.com/office/powerpoint/2010/main" val="175890989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A2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hrome-section-20">
            <a:extLst xmlns:a="http://schemas.openxmlformats.org/drawingml/2006/main">
              <a:ext uri="{FF2B5EF4-FFF2-40B4-BE49-F238E27FC236}">
                <a16:creationId xmlns:a16="http://schemas.microsoft.com/office/drawing/2014/main" id="{2C42E48B-EC0B-4B6B-9201-55A5DDC2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00" b="1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rPr>
              <a:t>第四周｜把记忆交给未来</a:t>
            </a:r>
          </a:p>
        </p:txBody>
      </p:sp>
      <p:sp>
        <p:nvSpPr>
          <p:cNvPr id="2" name="chrome-page-20">
            <a:extLst xmlns:a="http://schemas.openxmlformats.org/drawingml/2006/main">
              <a:ext uri="{FF2B5EF4-FFF2-40B4-BE49-F238E27FC236}">
                <a16:creationId xmlns:a16="http://schemas.microsoft.com/office/drawing/2014/main" id="{0D1CF958-D426-4938-B62C-CBAD8EC6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rPr>
              <a:t>20</a:t>
            </a:r>
          </a:p>
        </p:txBody>
      </p:sp>
      <p:sp>
        <p:nvSpPr>
          <p:cNvPr id="3" name="closing-title">
            <a:extLst xmlns:a="http://schemas.openxmlformats.org/drawingml/2006/main">
              <a:ext uri="{FF2B5EF4-FFF2-40B4-BE49-F238E27FC236}">
                <a16:creationId xmlns:a16="http://schemas.microsoft.com/office/drawing/2014/main" id="{8E018B6D-55F9-42A2-A8C8-55ED4776E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00150"/>
            <a:ext cx="581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98055"/>
          </a:bodyPr>
          <a:lstStyle xmlns:a="http://schemas.openxmlformats.org/drawingml/2006/main"/>
          <a:p xmlns:a="http://schemas.openxmlformats.org/drawingml/2006/main">
            <a:pPr>
              <a:lnSpc>
                <a:spcPct val="94000"/>
              </a:lnSpc>
              <a:buNone/>
              <a:defRPr sz="4950" b="1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4950" b="1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唯有记得过去，</a:t>
            </a:r>
          </a:p>
          <a:p xmlns:a="http://schemas.openxmlformats.org/drawingml/2006/main">
            <a:pPr>
              <a:lnSpc>
                <a:spcPct val="94000"/>
              </a:lnSpc>
              <a:buNone/>
              <a:defRPr sz="4950" b="1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4950" b="1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方可领取未来</a:t>
            </a:r>
          </a:p>
        </p:txBody>
      </p:sp>
      <p:sp>
        <p:nvSpPr>
          <p:cNvPr id="4" name="closing-sub">
            <a:extLst xmlns:a="http://schemas.openxmlformats.org/drawingml/2006/main">
              <a:ext uri="{FF2B5EF4-FFF2-40B4-BE49-F238E27FC236}">
                <a16:creationId xmlns:a16="http://schemas.microsoft.com/office/drawing/2014/main" id="{3489070C-F926-4EA8-A434-678C88C1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05150"/>
            <a:ext cx="5429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2000"/>
              </a:lnSpc>
              <a:buNone/>
              <a:defRPr sz="1950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rPr>
              <a:t>记住，不是为了停在掌声里。</a:t>
            </a:r>
          </a:p>
          <a:p xmlns:a="http://schemas.openxmlformats.org/drawingml/2006/main">
            <a:pPr>
              <a:lnSpc>
                <a:spcPct val="122000"/>
              </a:lnSpc>
              <a:buNone/>
              <a:defRPr sz="1950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>
                <a:solidFill>
                  <a:srgbClr val="88AA9B"/>
                </a:solidFill>
                <a:latin typeface="Hiragino Sans GB"/>
                <a:ea typeface="Hiragino Sans GB"/>
                <a:cs typeface="Hiragino Sans GB"/>
              </a:rPr>
              <a:t>是为了下一次，我们知道怎样一起做得更好。</a:t>
            </a:r>
          </a:p>
        </p:txBody>
      </p:sp>
      <p:sp>
        <p:nvSpPr>
          <p:cNvPr id="5" name="photo-placeholder-20">
            <a:extLst xmlns:a="http://schemas.openxmlformats.org/drawingml/2006/main">
              <a:ext uri="{FF2B5EF4-FFF2-40B4-BE49-F238E27FC236}">
                <a16:creationId xmlns:a16="http://schemas.microsoft.com/office/drawing/2014/main" id="{503D8089-6A28-4B7D-9C6D-1BF7687D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990600"/>
            <a:ext cx="4229100" cy="4381500"/>
          </a:xfrm>
          <a:prstGeom xmlns:a="http://schemas.openxmlformats.org/drawingml/2006/main" prst="roundRect">
            <a:avLst>
              <a:gd name="adj" fmla="val 4054"/>
            </a:avLst>
          </a:prstGeom>
          <a:solidFill xmlns:a="http://schemas.openxmlformats.org/drawingml/2006/main">
            <a:srgbClr val="FBF8F1"/>
          </a:solidFill>
          <a:ln xmlns:a="http://schemas.openxmlformats.org/drawingml/2006/main" w="19050">
            <a:solidFill>
              <a:srgbClr val="88AA9B"/>
            </a:solidFill>
            <a:prstDash val="dash"/>
          </a:ln>
        </p:spPr>
      </p:sp>
      <p:sp>
        <p:nvSpPr>
          <p:cNvPr id="6" name="photo-label-20">
            <a:extLst xmlns:a="http://schemas.openxmlformats.org/drawingml/2006/main">
              <a:ext uri="{FF2B5EF4-FFF2-40B4-BE49-F238E27FC236}">
                <a16:creationId xmlns:a16="http://schemas.microsoft.com/office/drawing/2014/main" id="{C83AACBE-8D41-4112-B4B4-BC8E6211A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200150"/>
            <a:ext cx="3771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1">
                <a:solidFill>
                  <a:srgbClr val="A34D3D"/>
                </a:solidFill>
                <a:latin typeface="Hiragino Sans GB"/>
                <a:ea typeface="Hiragino Sans GB"/>
                <a:cs typeface="Hiragino Sans GB"/>
              </a:rPr>
              <a:t>照片留白</a:t>
            </a:r>
          </a:p>
        </p:txBody>
      </p:sp>
      <p:sp>
        <p:nvSpPr>
          <p:cNvPr id="7" name="photo-title-20">
            <a:extLst xmlns:a="http://schemas.openxmlformats.org/drawingml/2006/main">
              <a:ext uri="{FF2B5EF4-FFF2-40B4-BE49-F238E27FC236}">
                <a16:creationId xmlns:a16="http://schemas.microsoft.com/office/drawing/2014/main" id="{BDF2676F-4EB2-4F0E-96A8-CC9465198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743200"/>
            <a:ext cx="3771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113D35"/>
                </a:solidFill>
                <a:latin typeface="Hiragino Sans GB"/>
                <a:ea typeface="Hiragino Sans GB"/>
                <a:cs typeface="Hiragino Sans GB"/>
              </a:rPr>
              <a:t>课后插入班级合影</a:t>
            </a:r>
          </a:p>
        </p:txBody>
      </p:sp>
      <p:sp>
        <p:nvSpPr>
          <p:cNvPr id="8" name="photo-suggestion-20">
            <a:extLst xmlns:a="http://schemas.openxmlformats.org/drawingml/2006/main">
              <a:ext uri="{FF2B5EF4-FFF2-40B4-BE49-F238E27FC236}">
                <a16:creationId xmlns:a16="http://schemas.microsoft.com/office/drawing/2014/main" id="{9A7DCD3C-5F35-4351-908D-FB25FB6A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552950"/>
            <a:ext cx="3543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>
                <a:solidFill>
                  <a:srgbClr val="65736D"/>
                </a:solidFill>
                <a:latin typeface="Hiragino Sans GB"/>
                <a:ea typeface="Hiragino Sans GB"/>
                <a:cs typeface="Hiragino Sans GB"/>
              </a:rPr>
              <a:t>建议：经授权的合影或活动结束后的集体照片；发布前再次确认范围</a:t>
            </a:r>
          </a:p>
        </p:txBody>
      </p:sp>
      <p:sp>
        <p:nvSpPr>
          <p:cNvPr id="9" name="closing-note">
            <a:extLst xmlns:a="http://schemas.openxmlformats.org/drawingml/2006/main">
              <a:ext uri="{FF2B5EF4-FFF2-40B4-BE49-F238E27FC236}">
                <a16:creationId xmlns:a16="http://schemas.microsoft.com/office/drawing/2014/main" id="{01DF6153-6A5E-47E0-BAD5-07120B8B8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1275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1">
                <a:solidFill>
                  <a:srgbClr val="B9914E"/>
                </a:solidFill>
                <a:latin typeface="Hiragino Sans GB"/>
                <a:ea typeface="Hiragino Sans GB"/>
                <a:cs typeface="Hiragino Sans GB"/>
              </a:rPr>
              <a:t>本页已预留照片位，成品不含任何学生照片。</a:t>
            </a:r>
          </a:p>
        </p:txBody>
      </p:sp>
    </p:spTree>
    <p:extLst>
      <p:ext uri="{BB962C8B-B14F-4D97-AF65-F5344CB8AC3E}">
        <p14:creationId xmlns:p14="http://schemas.microsoft.com/office/powerpoint/2010/main" val="7607806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2026-08-09T03:24:21.6970000Z</dcterms:created>
  <dcterms:modified xsi:type="dcterms:W3CDTF">2026-08-09T03:24:21.6970000Z</dcterms:modified>
</coreProperties>
</file>