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36e48f0a064f69" /><Relationship Type="http://schemas.openxmlformats.org/officeDocument/2006/relationships/extended-properties" Target="/docProps/app.xml" Id="R5570e7ebb846486d" /><Relationship Type="http://schemas.openxmlformats.org/officeDocument/2006/relationships/officeDocument" Target="/ppt/presentation.xml" Id="Rf22fa902137041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d8d2ffc30c4614"/>
  </p:sldMasterIdLst>
  <p:notesMasterIdLst>
    <p:notesMasterId xmlns:r="http://schemas.openxmlformats.org/officeDocument/2006/relationships" r:id="R19ed0d652d5b40fd"/>
  </p:notesMasterIdLst>
  <p:sldIdLst>
    <p:sldId xmlns:r="http://schemas.openxmlformats.org/officeDocument/2006/relationships" id="256" r:id="Rf7cd084f1a8e4ea4"/>
    <p:sldId xmlns:r="http://schemas.openxmlformats.org/officeDocument/2006/relationships" id="257" r:id="R0f7015ce31fc4e14"/>
    <p:sldId xmlns:r="http://schemas.openxmlformats.org/officeDocument/2006/relationships" id="258" r:id="R216f83005b5841fd"/>
    <p:sldId xmlns:r="http://schemas.openxmlformats.org/officeDocument/2006/relationships" id="259" r:id="R18d685fa34bf49ff"/>
    <p:sldId xmlns:r="http://schemas.openxmlformats.org/officeDocument/2006/relationships" id="260" r:id="R71a1cfc20ab940b7"/>
    <p:sldId xmlns:r="http://schemas.openxmlformats.org/officeDocument/2006/relationships" id="261" r:id="R1ce607afa3014d98"/>
    <p:sldId xmlns:r="http://schemas.openxmlformats.org/officeDocument/2006/relationships" id="262" r:id="R29d46e0de88a4234"/>
    <p:sldId xmlns:r="http://schemas.openxmlformats.org/officeDocument/2006/relationships" id="263" r:id="R99388c8c3d5c4458"/>
    <p:sldId xmlns:r="http://schemas.openxmlformats.org/officeDocument/2006/relationships" id="264" r:id="Rb6209790544c45b0"/>
    <p:sldId xmlns:r="http://schemas.openxmlformats.org/officeDocument/2006/relationships" id="265" r:id="R548223d9eecb4df8"/>
    <p:sldId xmlns:r="http://schemas.openxmlformats.org/officeDocument/2006/relationships" id="266" r:id="R7e0ed7adca1e402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20f7448d8d4392" /><Relationship Type="http://schemas.openxmlformats.org/officeDocument/2006/relationships/slideMaster" Target="/ppt/slideMasters/slideMaster1.xml" Id="Read8d2ffc30c4614" /><Relationship Type="http://schemas.openxmlformats.org/officeDocument/2006/relationships/notesMaster" Target="/ppt/notesMasters/notesMaster1.xml" Id="R19ed0d652d5b40fd" /><Relationship Type="http://schemas.openxmlformats.org/officeDocument/2006/relationships/presProps" Target="/ppt/presProps.xml" Id="Re76ec5a6af544c50" /><Relationship Type="http://schemas.openxmlformats.org/officeDocument/2006/relationships/tableStyles" Target="/ppt/tableStyles.xml" Id="R65ebbb018f20447f" /><Relationship Type="http://schemas.openxmlformats.org/officeDocument/2006/relationships/slide" Target="/ppt/slides/slide1.xml" Id="Rf7cd084f1a8e4ea4" /><Relationship Type="http://schemas.openxmlformats.org/officeDocument/2006/relationships/slide" Target="/ppt/slides/slide2.xml" Id="R0f7015ce31fc4e14" /><Relationship Type="http://schemas.openxmlformats.org/officeDocument/2006/relationships/slide" Target="/ppt/slides/slide3.xml" Id="R216f83005b5841fd" /><Relationship Type="http://schemas.openxmlformats.org/officeDocument/2006/relationships/slide" Target="/ppt/slides/slide4.xml" Id="R18d685fa34bf49ff" /><Relationship Type="http://schemas.openxmlformats.org/officeDocument/2006/relationships/slide" Target="/ppt/slides/slide5.xml" Id="R71a1cfc20ab940b7" /><Relationship Type="http://schemas.openxmlformats.org/officeDocument/2006/relationships/slide" Target="/ppt/slides/slide6.xml" Id="R1ce607afa3014d98" /><Relationship Type="http://schemas.openxmlformats.org/officeDocument/2006/relationships/slide" Target="/ppt/slides/slide7.xml" Id="R29d46e0de88a4234" /><Relationship Type="http://schemas.openxmlformats.org/officeDocument/2006/relationships/slide" Target="/ppt/slides/slide8.xml" Id="R99388c8c3d5c4458" /><Relationship Type="http://schemas.openxmlformats.org/officeDocument/2006/relationships/slide" Target="/ppt/slides/slide9.xml" Id="Rb6209790544c45b0" /><Relationship Type="http://schemas.openxmlformats.org/officeDocument/2006/relationships/slide" Target="/ppt/slides/slide10.xml" Id="R548223d9eecb4df8" /><Relationship Type="http://schemas.openxmlformats.org/officeDocument/2006/relationships/slide" Target="/ppt/slides/slide11.xml" Id="R7e0ed7adca1e402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db4ec2d44d4a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lassroom">
  <a:themeElements>
    <a:clrScheme name="Classroom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assroo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8874b712b2431b" /><Relationship Type="http://schemas.openxmlformats.org/officeDocument/2006/relationships/notesMaster" Target="/ppt/notesMasters/notesMaster1.xml" Id="R425c7f5d4aa545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39efa5e809a4f88" /><Relationship Type="http://schemas.openxmlformats.org/officeDocument/2006/relationships/notesMaster" Target="/ppt/notesMasters/notesMaster1.xml" Id="R80f56d713a6f42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dc73356e7d4c09" /><Relationship Type="http://schemas.openxmlformats.org/officeDocument/2006/relationships/notesMaster" Target="/ppt/notesMasters/notesMaster1.xml" Id="Rf5b31611ed3d45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f0480104074e8b" /><Relationship Type="http://schemas.openxmlformats.org/officeDocument/2006/relationships/notesMaster" Target="/ppt/notesMasters/notesMaster1.xml" Id="Rb16b3072e4c54a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d0288a5bde4498" /><Relationship Type="http://schemas.openxmlformats.org/officeDocument/2006/relationships/notesMaster" Target="/ppt/notesMasters/notesMaster1.xml" Id="R0e2d31132deb47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c038ed67534a15" /><Relationship Type="http://schemas.openxmlformats.org/officeDocument/2006/relationships/notesMaster" Target="/ppt/notesMasters/notesMaster1.xml" Id="Ra6a5d23a20ef45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c17e1572da4f04" /><Relationship Type="http://schemas.openxmlformats.org/officeDocument/2006/relationships/notesMaster" Target="/ppt/notesMasters/notesMaster1.xml" Id="Rca45db4dc9464e7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c05143a0f25498d" /><Relationship Type="http://schemas.openxmlformats.org/officeDocument/2006/relationships/notesMaster" Target="/ppt/notesMasters/notesMaster1.xml" Id="Rc6e27a7666e741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0f9ad7f095f4de0" /><Relationship Type="http://schemas.openxmlformats.org/officeDocument/2006/relationships/notesMaster" Target="/ppt/notesMasters/notesMaster1.xml" Id="Rc2efbaa0815e4bf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37b20cde054ac5" /><Relationship Type="http://schemas.openxmlformats.org/officeDocument/2006/relationships/notesMaster" Target="/ppt/notesMasters/notesMaster1.xml" Id="Rafdfa116f42543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144aae9b7f4028" /><Relationship Type="http://schemas.openxmlformats.org/officeDocument/2006/relationships/notesMaster" Target="/ppt/notesMasters/notesMaster1.xml" Id="R6c47a15cc1f34a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cd014857fe4a1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72d26a730e143af" /><Relationship Type="http://schemas.openxmlformats.org/officeDocument/2006/relationships/slideLayout" Target="/ppt/slideLayouts/slideLayout1.xml" Id="R18d7d5f8195c40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d7d5f8195c40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lassroom">
  <a:themeElements>
    <a:clrScheme name="Classroom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assroo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243c75abe8489d" /><Relationship Type="http://schemas.openxmlformats.org/officeDocument/2006/relationships/image" Target="/ppt/media/image.png" Id="Re0db872ac6074fa0" /><Relationship Type="http://schemas.openxmlformats.org/officeDocument/2006/relationships/image" Target="/ppt/media/image.jpeg" Id="Rdfa4430274bd4c65" /><Relationship Type="http://schemas.openxmlformats.org/officeDocument/2006/relationships/image" Target="/ppt/media/image2.png" Id="R7ef3ea40b2064820" /><Relationship Type="http://schemas.openxmlformats.org/officeDocument/2006/relationships/image" Target="/ppt/media/image2.jpeg" Id="R7f69bbad9764439c" /><Relationship Type="http://schemas.openxmlformats.org/officeDocument/2006/relationships/notesSlide" Target="/ppt/notesSlides/notesSlide1.xml" Id="R2751f020fb894c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f490c9f95b4512" /><Relationship Type="http://schemas.openxmlformats.org/officeDocument/2006/relationships/notesSlide" Target="/ppt/notesSlides/notesSlide2.xml" Id="R4f7e006d12d24f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51f964a9354390" /><Relationship Type="http://schemas.openxmlformats.org/officeDocument/2006/relationships/image" Target="/ppt/media/image3.png" Id="R71fb6539de314c91" /><Relationship Type="http://schemas.openxmlformats.org/officeDocument/2006/relationships/notesSlide" Target="/ppt/notesSlides/notesSlide3.xml" Id="R42055d973e3344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a86ea84d06429b" /><Relationship Type="http://schemas.openxmlformats.org/officeDocument/2006/relationships/notesSlide" Target="/ppt/notesSlides/notesSlide4.xml" Id="R6171ee5056df402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2dd02a951e4a3f" /><Relationship Type="http://schemas.openxmlformats.org/officeDocument/2006/relationships/notesSlide" Target="/ppt/notesSlides/notesSlide5.xml" Id="R50098728af5d46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bcb7e5c2134060" /><Relationship Type="http://schemas.openxmlformats.org/officeDocument/2006/relationships/notesSlide" Target="/ppt/notesSlides/notesSlide6.xml" Id="R32a106e4308f4f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3efbc4a9094b6d" /><Relationship Type="http://schemas.openxmlformats.org/officeDocument/2006/relationships/image" Target="/ppt/media/image4.png" Id="R00b785f35b2e4ecb" /><Relationship Type="http://schemas.openxmlformats.org/officeDocument/2006/relationships/notesSlide" Target="/ppt/notesSlides/notesSlide7.xml" Id="Rc748d8f6b32d43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3bd57246da4434" /><Relationship Type="http://schemas.openxmlformats.org/officeDocument/2006/relationships/notesSlide" Target="/ppt/notesSlides/notesSlide8.xml" Id="R4118f036cfd046f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a9f4576206465c" /><Relationship Type="http://schemas.openxmlformats.org/officeDocument/2006/relationships/notesSlide" Target="/ppt/notesSlides/notesSlide9.xml" Id="Rfece1d1a54b54a7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1dbd62bff94ce2" /><Relationship Type="http://schemas.openxmlformats.org/officeDocument/2006/relationships/notesSlide" Target="/ppt/notesSlides/notesSlide10.xml" Id="R81c39c77511a4e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aa864095b49c3" /><Relationship Type="http://schemas.openxmlformats.org/officeDocument/2006/relationships/image" Target="/ppt/media/image5.png" Id="Rbc713d51c20c43f3" /><Relationship Type="http://schemas.openxmlformats.org/officeDocument/2006/relationships/notesSlide" Target="/ppt/notesSlides/notesSlide11.xml" Id="Re1b25c7a755c4a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b872ac6074fa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EBA8B4-0EDC-4C6B-9EE6-0E32A40B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953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63C752-3D11-405D-9142-B117CC10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953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49DF4-382B-4B4F-A394-4A519E96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334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F03A"/>
                </a:solidFill>
              </a:defRPr>
            </a:pPr>
            <a:r>
              <a:rPr sz="1275" b="1">
                <a:solidFill>
                  <a:srgbClr val="D8F03A"/>
                </a:solidFill>
              </a:rPr>
              <a:t>高一第一节班会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B5DC37-0BC4-4770-A3F3-0D49CBA00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66850"/>
            <a:ext cx="5905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275" b="1">
                <a:solidFill>
                  <a:srgbClr val="FFFFFF"/>
                </a:solidFill>
              </a:defRPr>
            </a:pPr>
            <a:r>
              <a:rPr sz="4275" b="1">
                <a:solidFill>
                  <a:srgbClr val="FFFFFF"/>
                </a:solidFill>
              </a:rPr>
              <a:t>高中三年，</a:t>
            </a:r>
          </a:p>
          <a:p xmlns:a="http://schemas.openxmlformats.org/drawingml/2006/main">
            <a:pPr algn="l">
              <a:buNone/>
              <a:defRPr sz="4275" b="1">
                <a:solidFill>
                  <a:srgbClr val="FFFFFF"/>
                </a:solidFill>
              </a:defRPr>
            </a:pPr>
            <a:r>
              <a:rPr sz="4275" b="1">
                <a:solidFill>
                  <a:srgbClr val="FFFFFF"/>
                </a:solidFill>
              </a:rPr>
              <a:t>从今天重新开始。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5C584C-BCA4-4170-8823-B9DBC707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38500"/>
            <a:ext cx="8763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5D09CB-B334-47F4-8360-59AF346B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57600"/>
            <a:ext cx="4572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F1F4EF"/>
                </a:solidFill>
              </a:defRPr>
            </a:pPr>
            <a:r>
              <a:rPr sz="1725" b="0">
                <a:solidFill>
                  <a:srgbClr val="F1F4EF"/>
                </a:solidFill>
              </a:rPr>
              <a:t>三年时间，对每个人一视同仁。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F1F4EF"/>
                </a:solidFill>
              </a:defRPr>
            </a:pPr>
            <a:r>
              <a:rPr sz="1725" b="0">
                <a:solidFill>
                  <a:srgbClr val="F1F4EF"/>
                </a:solidFill>
              </a:rPr>
              <a:t>不论你曾经得意还是失意，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F1F4EF"/>
                </a:solidFill>
              </a:defRPr>
            </a:pPr>
            <a:r>
              <a:rPr sz="1725" b="0">
                <a:solidFill>
                  <a:srgbClr val="F1F4EF"/>
                </a:solidFill>
              </a:rPr>
              <a:t>今天，都可以重新把脚步走稳。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ED204D-9B2D-4F2E-9600-FD692742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102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把过去留在身后，把今天握在手里。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D1248-B294-4F87-A0F9-2EC8F0E9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048250"/>
            <a:ext cx="121920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00D"/>
          </a:solidFill>
          <a:ln xmlns:a="http://schemas.openxmlformats.org/drawingml/2006/main" w="0">
            <a:solidFill>
              <a:srgbClr val="0A100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24B9B5-E3D1-4FB3-8EDE-3B0FCFD1E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38750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solidFill>
              <a:srgbClr val="D8F03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DAF1C4-2519-4EDF-B9DA-83F6C881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D8F03A"/>
                </a:solidFill>
              </a:defRPr>
            </a:pPr>
            <a:r>
              <a:rPr sz="1125" b="1">
                <a:solidFill>
                  <a:srgbClr val="D8F03A"/>
                </a:solidFill>
              </a:rPr>
              <a:t>关注与交流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D51A67-FB3D-4CFD-8DEF-BF1D59D3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34025"/>
            <a:ext cx="89535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a4430274bd4c6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" y="5572125"/>
            <a:ext cx="819150" cy="8191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812E85-D93C-44A5-99C0-F1A563CE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629275"/>
            <a:ext cx="133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BFC9C1"/>
                </a:solidFill>
              </a:defRPr>
            </a:pPr>
            <a:r>
              <a:rPr sz="1050" b="1">
                <a:solidFill>
                  <a:srgbClr val="BFC9C1"/>
                </a:solidFill>
              </a:rPr>
              <a:t>微信公众号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9472E1-BD98-49B8-8FAD-A58D7817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86740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爱上生物课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27152-FF74-461B-AEB8-91EBBF05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6153150"/>
            <a:ext cx="1504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BFC9C1"/>
                </a:solidFill>
              </a:defRPr>
            </a:pPr>
            <a:r>
              <a:rPr sz="900" b="0">
                <a:solidFill>
                  <a:srgbClr val="BFC9C1"/>
                </a:solidFill>
              </a:rPr>
              <a:t>班会资源与产品动态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A6E588-557E-47E7-A14C-1361EAF5D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534025"/>
            <a:ext cx="89535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f3ea40b206482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90900" y="5572125"/>
            <a:ext cx="819150" cy="81915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7EA6F8-DB0A-4EE9-8C26-D5FCB953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629275"/>
            <a:ext cx="1047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BFC9C1"/>
                </a:solidFill>
              </a:defRPr>
            </a:pPr>
            <a:r>
              <a:rPr sz="1050" b="1">
                <a:solidFill>
                  <a:srgbClr val="BFC9C1"/>
                </a:solidFill>
              </a:rPr>
              <a:t>抖音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C9E29A-259E-4E8D-BBD2-DD62F03F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867400"/>
            <a:ext cx="1562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金老师教生物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023E96-D916-4DAB-9364-9561BD93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6153150"/>
            <a:ext cx="1752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BFC9C1"/>
                </a:solidFill>
              </a:defRPr>
            </a:pPr>
            <a:r>
              <a:rPr sz="900" b="0">
                <a:solidFill>
                  <a:srgbClr val="BFC9C1"/>
                </a:solidFill>
              </a:rPr>
              <a:t>抖音号：24163017181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8ECBE7-CB7F-4D1C-9B7B-F803F8BE5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534025"/>
            <a:ext cx="89535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9bbad9764439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57950" y="5572125"/>
            <a:ext cx="819150" cy="81915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768958-9A30-47D8-B11C-63D6FC8E6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629275"/>
            <a:ext cx="1047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BFC9C1"/>
                </a:solidFill>
              </a:defRPr>
            </a:pPr>
            <a:r>
              <a:rPr sz="1050" b="1">
                <a:solidFill>
                  <a:srgbClr val="BFC9C1"/>
                </a:solidFill>
              </a:rPr>
              <a:t>小红书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2AE5C0-8C4A-401D-AB2E-CF016BE0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867400"/>
            <a:ext cx="1562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金老师教生物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CC04A6-72C2-4D5C-BBFA-74AAFA02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615315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BFC9C1"/>
                </a:solidFill>
              </a:defRPr>
            </a:pPr>
            <a:r>
              <a:rPr sz="900" b="0">
                <a:solidFill>
                  <a:srgbClr val="BFC9C1"/>
                </a:solidFill>
              </a:rPr>
              <a:t>小红书号：95640978447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B988311-5CDE-474E-8EC8-0531B94DF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5772150"/>
            <a:ext cx="114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D8F03A"/>
                </a:solidFill>
              </a:defRPr>
            </a:pPr>
            <a:r>
              <a:rPr sz="1275" b="1">
                <a:solidFill>
                  <a:srgbClr val="D8F03A"/>
                </a:solidFill>
              </a:rPr>
              <a:t>扫码关注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69189E-6225-4EE0-A034-93165EDF2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6076950"/>
            <a:ext cx="1809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一起把班会课做得更好</a:t>
            </a:r>
          </a:p>
        </p:txBody>
      </p:sp>
    </p:spTree>
    <p:extLst>
      <p:ext uri="{BB962C8B-B14F-4D97-AF65-F5344CB8AC3E}">
        <p14:creationId xmlns:p14="http://schemas.microsoft.com/office/powerpoint/2010/main" val="62816059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0A52F5-C789-4D1E-845D-DAD89E97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8E3B9-6B1F-4DE6-BB08-6749C788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2983C5-16BD-4EFC-89B9-87F8199B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01 / 重新开始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4A120-3424-4519-B720-DDEE866B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你带着怎样的心情，走进这间教室？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84535E-9008-4CB3-AC9B-1D5B0AB4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26CA6-B55D-4F0E-9C9B-EA707C29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857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5716B"/>
                </a:solidFill>
              </a:defRPr>
            </a:pPr>
            <a:r>
              <a:rPr sz="1875" b="0">
                <a:solidFill>
                  <a:srgbClr val="65716B"/>
                </a:solidFill>
              </a:rPr>
              <a:t>有人庆幸，有人不甘；有人想证明自己，有人还没想好。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65716B"/>
                </a:solidFill>
              </a:defRPr>
            </a:pPr>
            <a:r>
              <a:rPr sz="1875" b="0">
                <a:solidFill>
                  <a:srgbClr val="65716B"/>
                </a:solidFill>
              </a:rPr>
              <a:t>这些都没关系。真正重要的是：你准备怎样开始。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E3EF72-E4FB-4803-A1CE-4E974092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80000">
            <a:off x="781050" y="3333750"/>
            <a:ext cx="2762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0002D9-B8E2-4975-8C1E-58557007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2247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我最期待的一件事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__________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8D5F4B-49BC-4A0E-80A5-B48DE4CC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4210050" y="3333750"/>
            <a:ext cx="2762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DE961-B9E2-4735-8D99-00AC36A9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62350"/>
            <a:ext cx="2247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我最担心的一件事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__________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23E1E2-D684-42F0-A4EA-FB788516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7639050" y="3333750"/>
            <a:ext cx="3143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BF866-E678-46AA-938D-242D7E28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562350"/>
            <a:ext cx="2628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我想重新开始的一件事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__________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7393A-DE3F-405E-AA89-9E369359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876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6A4B"/>
                </a:solidFill>
              </a:defRPr>
            </a:pPr>
            <a:r>
              <a:rPr sz="1350" b="1">
                <a:solidFill>
                  <a:srgbClr val="1F6A4B"/>
                </a:solidFill>
              </a:rPr>
              <a:t>匿名投进“心声盒”——不署名，只让我们知道：原来很多人和我一样。</a:t>
            </a:r>
          </a:p>
        </p:txBody>
      </p:sp>
    </p:spTree>
    <p:extLst>
      <p:ext uri="{BB962C8B-B14F-4D97-AF65-F5344CB8AC3E}">
        <p14:creationId xmlns:p14="http://schemas.microsoft.com/office/powerpoint/2010/main" val="21474756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fb6539de314c9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C83D1-2F77-4B21-B213-24532908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AAD09-EFBD-4087-974B-6FE70C38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85800"/>
            <a:ext cx="6381750" cy="48768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05465-8009-4343-8301-A688D09D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95400"/>
            <a:ext cx="5619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高中会把许多事</a:t>
            </a:r>
          </a:p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交给你自己。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E48232-D52C-46C1-AA06-D4EF6E1A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717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好在，你也会在一次次选择里，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长出自己的办法。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3685B-E421-4D4C-83EF-9BE71DAA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76650"/>
            <a:ext cx="742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C0F2E-246E-4864-8D9E-2185B634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76700"/>
            <a:ext cx="333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学习怎样安排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关系怎样相处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班级怎样共同生活</a:t>
            </a:r>
          </a:p>
        </p:txBody>
      </p:sp>
    </p:spTree>
    <p:extLst>
      <p:ext uri="{BB962C8B-B14F-4D97-AF65-F5344CB8AC3E}">
        <p14:creationId xmlns:p14="http://schemas.microsoft.com/office/powerpoint/2010/main" val="164307288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A570C-7772-4299-8A3C-C2D1AB5C8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FDF62-244C-489C-BFCA-B185125A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AF0D7-C650-41B0-97D7-2C217E4F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02 / 三条线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9DF24-631E-4EF0-AD9F-CAE046B3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高中生活，不只发生在成绩单上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D41D8-B0F4-4145-BC2B-73CCA7C8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FE7C2-BAAA-4414-B443-FAAEFA21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20F6A-187A-4113-B8B8-47A41BE2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2C9EB-BE3D-46E9-B25F-75FA23E8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7C07C-1821-491F-AC4E-5FF9DD7F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把时间还给自己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BB2E9C-EF2C-4D35-95D9-3A80C3FD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能按时开始，能专心完成，能及时复盘。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4BFD2-272A-44EE-9DA7-9A7EFECD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11688-5617-4B72-BE55-D2A63844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79F796-D4F4-4BCB-9AFF-6CEF5340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3F78A3-0BD8-41AC-9A8C-EDC53506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把同伴当作同伴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46CC2-F30A-485B-B577-662E1EB7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会表达，也会倾听；有边界，也肯求助。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9E1F3-4FD4-49CE-BEFC-F97F9B45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EED3D1-BD5C-4DFE-81D0-E2E0FC7A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9DEC81-740C-41D5-A2F7-791845C7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0C30E1-4233-46E6-9CA4-ADBAC983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把班级当作共同体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FCA43-8CDA-4B09-B798-8156F70A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不旁观，愿意为共同生活做一点事。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CA5A01-212A-4ABE-8522-5D2D5B48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F6A4B"/>
                </a:solidFill>
              </a:defRPr>
            </a:pPr>
            <a:r>
              <a:rPr sz="1425" b="1">
                <a:solidFill>
                  <a:srgbClr val="1F6A4B"/>
                </a:solidFill>
              </a:rPr>
              <a:t>这三条线，不必今天就做得很好；但从今天开始，值得被认真对待。</a:t>
            </a:r>
          </a:p>
        </p:txBody>
      </p:sp>
    </p:spTree>
    <p:extLst>
      <p:ext uri="{BB962C8B-B14F-4D97-AF65-F5344CB8AC3E}">
        <p14:creationId xmlns:p14="http://schemas.microsoft.com/office/powerpoint/2010/main" val="207101716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780C5-885C-4D06-A0AD-EA930308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476A6-ECBF-45D8-9E4D-460C881B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85D04-729D-40ED-A992-A067663F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活动一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2CE9B-EB0A-42A3-86BA-A6D0D730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画一张“我的高中第一张地图”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2AD6DA-1CE0-4C74-BF43-06FAF2C2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9337D-A498-46E6-A6C7-54F5F49A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5 分钟，写给自己。先不急着展示。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8D0F3-B80B-4F78-9DA0-5FB9608D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CCDC66-D358-4F53-9300-16AA3364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我期待什么？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463A36-05F2-4773-80F5-9AA1009D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写下你的真实答案，不需要漂亮。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88270C-E730-4BDF-9723-BF7163D2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2633F-A4E5-4CBF-A836-E36EB0A1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我担心什么？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2A4F0-8947-4BAC-97A1-914EF0C5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写下你的真实答案，不需要漂亮。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FEC9D-ABE2-4046-9797-7522E0CD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08467-A5FC-432C-86EA-D63EC2AD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我擅长什么？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2D8BA-B860-4017-BCD8-BEF879A8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写下你的真实答案，不需要漂亮。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A311A-A12B-40DC-BF4D-44319BAB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10F7A-8034-4029-B07E-5FE09BF9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我想改变什么？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DB3E4-CC81-48D3-A7A4-181E8382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写下你的真实答案，不需要漂亮。</a:t>
            </a:r>
          </a:p>
        </p:txBody>
      </p:sp>
    </p:spTree>
    <p:extLst>
      <p:ext uri="{BB962C8B-B14F-4D97-AF65-F5344CB8AC3E}">
        <p14:creationId xmlns:p14="http://schemas.microsoft.com/office/powerpoint/2010/main" val="143719004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8AA3C-8C61-40AF-A414-18B64FFE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64FDE-FEF4-460E-9CCE-0A06ADA5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E80E6-9012-40D1-9B37-D5D3D45A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03 / 学习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C53DA-20FC-468A-A61A-95428CE3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努力不是把自己逼得很紧，而是知道力气该用在哪里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8E068-4D81-4146-922E-E42A7360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AEE4A2-47DA-434E-88FD-1959A339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6858000" cy="3028950"/>
          </a:xfrm>
          <a:prstGeom xmlns:a="http://schemas.openxmlformats.org/drawingml/2006/main" prst="roundRect">
            <a:avLst>
              <a:gd name="adj" fmla="val 37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E62BB2-29F5-435D-ADC5-EC30DB94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47925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0F1714"/>
                </a:solidFill>
              </a:defRPr>
            </a:pPr>
            <a:r>
              <a:rPr sz="2250" b="1">
                <a:solidFill>
                  <a:srgbClr val="0F1714"/>
                </a:solidFill>
              </a:rPr>
              <a:t>高中学习的第一件事：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0F1714"/>
                </a:solidFill>
              </a:defRPr>
            </a:pPr>
            <a:r>
              <a:rPr sz="2250" b="1">
                <a:solidFill>
                  <a:srgbClr val="0F1714"/>
                </a:solidFill>
              </a:rPr>
              <a:t>把“我得学”变成“我知道下一步做什么”。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6B1E8-8390-48FD-A27E-46640F3C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76625"/>
            <a:ext cx="542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今天先选一件小事：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固定一个开始学习的时间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遇到不懂的问题，主动问一次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睡前用 3 分钟回看今天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1B9916-209E-42F0-8585-7C45AEDC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038350"/>
            <a:ext cx="2876550" cy="3028950"/>
          </a:xfrm>
          <a:prstGeom xmlns:a="http://schemas.openxmlformats.org/drawingml/2006/main" prst="roundRect">
            <a:avLst>
              <a:gd name="adj" fmla="val 3974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48263-0C10-4BF9-8238-AA621ECF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552700"/>
            <a:ext cx="2190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30 天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不是证明你多厉害，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而是看看你能不能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把一件小事做下去。</a:t>
            </a:r>
          </a:p>
        </p:txBody>
      </p:sp>
    </p:spTree>
    <p:extLst>
      <p:ext uri="{BB962C8B-B14F-4D97-AF65-F5344CB8AC3E}">
        <p14:creationId xmlns:p14="http://schemas.microsoft.com/office/powerpoint/2010/main" val="14002137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b785f35b2e4ecb"/>
          <a:srcRect xmlns:a="http://schemas.openxmlformats.org/drawingml/2006/main" l="25847" t="0" r="258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E6BD8-6E9D-4F1C-9792-3BE5B6A1E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705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F4E89-F162-406F-A62F-C6E40F6D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6A4B"/>
                </a:solidFill>
              </a:defRPr>
            </a:pPr>
            <a:r>
              <a:rPr sz="1200" b="1">
                <a:solidFill>
                  <a:srgbClr val="1F6A4B"/>
                </a:solidFill>
              </a:rPr>
              <a:t>04 / 关系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DF243-32A2-4CEF-A176-623E222D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429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真正舒服的同学关系，</a:t>
            </a:r>
          </a:p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不是永远不发生摩擦。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275CF-1C0C-4982-AD8C-1EDB1A74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80556F-3341-4E54-8D4A-AB1CE2A6C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而是有不舒服时，能把话说清楚；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有人遇到困难时，愿意先听一听。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93ACA-1F9C-4EA0-B111-FABDEDA1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685800" y="41148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CA84F-D47E-403E-9D95-1EE16B9A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434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我希望同学怎样对待我？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64650-31DA-45EB-9106-2D173D96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971550" y="51816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0ECFA-108F-46B2-BDFD-DE5F19AE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4102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当别人不开心时，我能做什么？</a:t>
            </a:r>
          </a:p>
        </p:txBody>
      </p:sp>
    </p:spTree>
    <p:extLst>
      <p:ext uri="{BB962C8B-B14F-4D97-AF65-F5344CB8AC3E}">
        <p14:creationId xmlns:p14="http://schemas.microsoft.com/office/powerpoint/2010/main" val="74489198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437961-06B9-4E43-9A3F-6C4CCEF42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C02EC-BD89-4853-A057-2215C572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55FD35-B8B8-4601-8134-093DDF19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活动二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D0DAD-8DE2-424D-A58C-853CD969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让同伴看见你，也学着看见同伴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47EC1-9BF9-4D06-AF58-BE695F8A7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45FB90-D9D4-434C-9760-4BCD20F2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838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每人写一张小纸条：不写“你真好”，写一件你真实看见的小事。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83352-FCD7-4AC9-9656-DD0761E85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474345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E24B13-0BF8-413C-878B-C57D6D8E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38450"/>
            <a:ext cx="3619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0F1714"/>
                </a:solidFill>
              </a:defRPr>
            </a:pPr>
            <a:r>
              <a:rPr sz="2025" b="1">
                <a:solidFill>
                  <a:srgbClr val="0F1714"/>
                </a:solidFill>
              </a:rPr>
              <a:t>我看见 ________ 同学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0F1714"/>
                </a:solidFill>
              </a:defRPr>
            </a:pPr>
            <a:r>
              <a:rPr sz="2025" b="1">
                <a:solidFill>
                  <a:srgbClr val="0F1714"/>
                </a:solidFill>
              </a:rPr>
              <a:t>在 ________ 的时候，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0F1714"/>
                </a:solidFill>
              </a:defRPr>
            </a:pPr>
            <a:r>
              <a:rPr sz="2025" b="1">
                <a:solidFill>
                  <a:srgbClr val="0F1714"/>
                </a:solidFill>
              </a:rPr>
              <a:t>做了一件 ________ 的事。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62AE0-12CB-4B3A-A11A-83ED754B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381250"/>
            <a:ext cx="474345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C539A9-4F14-4D6F-896E-7674A98C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00350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规则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1. 具体，不夸张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2. 真诚，不起哄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3. 让纸条回到那个人手里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F1C14-C68A-4480-ACBA-7259C902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F6A4B"/>
                </a:solidFill>
              </a:defRPr>
            </a:pPr>
            <a:r>
              <a:rPr sz="1425" b="1">
                <a:solidFill>
                  <a:srgbClr val="1F6A4B"/>
                </a:solidFill>
              </a:rPr>
              <a:t>一句被认真看见的话，有时比一百句空泛的鼓励更有力量。</a:t>
            </a:r>
          </a:p>
        </p:txBody>
      </p:sp>
    </p:spTree>
    <p:extLst>
      <p:ext uri="{BB962C8B-B14F-4D97-AF65-F5344CB8AC3E}">
        <p14:creationId xmlns:p14="http://schemas.microsoft.com/office/powerpoint/2010/main" val="155106567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279ED-C4D3-42A8-A264-9EE5F15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CC532-8200-4ACD-AFEE-827C9223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7EAF6-EFD3-429D-84DA-503E25B8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05 / 共同生活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08579-C47F-4FD4-A8BF-DB35D2CF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一个班级最初的样子，由我们一起决定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299D3-A449-4EFE-B4AE-9009842B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0956C-2BEF-4495-9B4E-7C9420C2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79BFF-9A4F-4480-954B-DABB5585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26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当有人发言时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3CB8E4-C113-4F0C-8741-22A87ADC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526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我们愿意先听完。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326A6-5975-4D46-8FD6-E295105F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907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全班补充 / 投票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4E75E-D162-4410-8FF5-CEC5524EC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6A776-B09D-416B-96E0-EE8DFEB5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当有人遇到困难时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1FE0A-8099-447B-9543-19535CC9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813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我们愿意先问一句“需要帮忙吗？”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50E6F-F25B-45A3-8FFB-B39757E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194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全班补充 / 投票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1D585-ED51-4FD2-9393-0D364E05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EEAE2-DC1E-4879-8959-391DD909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10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当班级需要我们时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1A02B-035C-477D-BFF4-39A572F6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100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我们不旁观，做一点事。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5EAAE-456E-4495-9C4B-D54FE618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4481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全班补充 / 投票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48944-6F2C-42F2-A83F-54CD2106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F6A4B"/>
                </a:solidFill>
              </a:defRPr>
            </a:pPr>
            <a:r>
              <a:rPr sz="1500" b="1">
                <a:solidFill>
                  <a:srgbClr val="1F6A4B"/>
                </a:solidFill>
              </a:rPr>
              <a:t>最后，把我们共同认可的三句话写到班级公约上。</a:t>
            </a:r>
          </a:p>
        </p:txBody>
      </p:sp>
    </p:spTree>
    <p:extLst>
      <p:ext uri="{BB962C8B-B14F-4D97-AF65-F5344CB8AC3E}">
        <p14:creationId xmlns:p14="http://schemas.microsoft.com/office/powerpoint/2010/main" val="3023126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7AA4AE-FC47-43C4-9F39-66EB98EB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BE514-3467-4A2F-A738-99F2B982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773AE7-6818-403B-A035-0E281773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活动三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CBD4D-17C1-49CD-8BC9-69874238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给 30 天后的自己，写一条短信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002BB-300C-4415-8552-69B43750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CC8BE-AE80-437C-BB37-BDEE5C0B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不是“我要努力”，而是写下一件你愿意开始的小事。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0D7ECB-9F8D-4AC9-ABEA-C0656498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7048500" cy="3067050"/>
          </a:xfrm>
          <a:prstGeom xmlns:a="http://schemas.openxmlformats.org/drawingml/2006/main" prst="roundRect">
            <a:avLst>
              <a:gd name="adj" fmla="val 37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75991-F806-43A5-B485-B5A614CB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5810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30 天后的我：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如果你读到这张纸，希望你已经……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现在的我，准备从 ________ 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7F797-C282-4133-8BD8-CCA3D0B3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343150"/>
            <a:ext cx="2647950" cy="3067050"/>
          </a:xfrm>
          <a:prstGeom xmlns:a="http://schemas.openxmlformats.org/drawingml/2006/main" prst="roundRect">
            <a:avLst>
              <a:gd name="adj" fmla="val 4317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A971D-824F-49B7-8223-5927147A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000375"/>
            <a:ext cx="1905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写好后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自己保存。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30 天后，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再打开。</a:t>
            </a:r>
          </a:p>
        </p:txBody>
      </p:sp>
    </p:spTree>
    <p:extLst>
      <p:ext uri="{BB962C8B-B14F-4D97-AF65-F5344CB8AC3E}">
        <p14:creationId xmlns:p14="http://schemas.microsoft.com/office/powerpoint/2010/main" val="12995656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713d51c20c43f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5B1A5-A238-40DF-A4CD-C77150E2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67428-5627-462B-83B4-7F64BAE5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90625"/>
            <a:ext cx="64770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高中三年，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不是为了急着证明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你比谁更好。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04A42E-427F-4C22-A79D-1EFFEB59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0375"/>
            <a:ext cx="781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12983-D2BB-4FDE-8B9B-FEBD7345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48050"/>
            <a:ext cx="619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而是在一次次认真生活之后，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成为一个更清醒、更有力量、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也更愿意负责的人。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446E7-91FF-4DD2-8B19-1775594A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00700"/>
            <a:ext cx="352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D8F03A"/>
                </a:solidFill>
              </a:defRPr>
            </a:pPr>
            <a:r>
              <a:rPr sz="2025" b="1">
                <a:solidFill>
                  <a:srgbClr val="D8F03A"/>
                </a:solidFill>
              </a:rPr>
              <a:t>从今天开始。</a:t>
            </a:r>
          </a:p>
        </p:txBody>
      </p:sp>
    </p:spTree>
    <p:extLst>
      <p:ext uri="{BB962C8B-B14F-4D97-AF65-F5344CB8AC3E}">
        <p14:creationId xmlns:p14="http://schemas.microsoft.com/office/powerpoint/2010/main" val="913688309"/>
      </p:ext>
    </p:extLst>
  </p:cSld>
</p:sld>
</file>

<file path=ppt/theme/theme1.xml><?xml version="1.0" encoding="utf-8"?>
<a:theme xmlns:a="http://schemas.openxmlformats.org/drawingml/2006/main" name="Classroom">
  <a:themeElements>
    <a:clrScheme name="Classroom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assroo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2026-07-31T02:12:04.4170000Z</dcterms:created>
  <dcterms:modified xsi:type="dcterms:W3CDTF">2026-07-31T02:12:04.4170000Z</dcterms:modified>
</coreProperties>
</file>